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 id="2147483684" r:id="rId2"/>
  </p:sldMasterIdLst>
  <p:notesMasterIdLst>
    <p:notesMasterId r:id="rId54"/>
  </p:notesMasterIdLst>
  <p:sldIdLst>
    <p:sldId id="256" r:id="rId3"/>
    <p:sldId id="258" r:id="rId4"/>
    <p:sldId id="260" r:id="rId5"/>
    <p:sldId id="262" r:id="rId6"/>
    <p:sldId id="312" r:id="rId7"/>
    <p:sldId id="311" r:id="rId8"/>
    <p:sldId id="266" r:id="rId9"/>
    <p:sldId id="267" r:id="rId10"/>
    <p:sldId id="268" r:id="rId11"/>
    <p:sldId id="269" r:id="rId12"/>
    <p:sldId id="270" r:id="rId13"/>
    <p:sldId id="271" r:id="rId14"/>
    <p:sldId id="272" r:id="rId15"/>
    <p:sldId id="273" r:id="rId16"/>
    <p:sldId id="274" r:id="rId17"/>
    <p:sldId id="275" r:id="rId18"/>
    <p:sldId id="276" r:id="rId19"/>
    <p:sldId id="277" r:id="rId20"/>
    <p:sldId id="278" r:id="rId21"/>
    <p:sldId id="279" r:id="rId22"/>
    <p:sldId id="280" r:id="rId23"/>
    <p:sldId id="281" r:id="rId24"/>
    <p:sldId id="282" r:id="rId25"/>
    <p:sldId id="283" r:id="rId26"/>
    <p:sldId id="284" r:id="rId27"/>
    <p:sldId id="285" r:id="rId28"/>
    <p:sldId id="286" r:id="rId29"/>
    <p:sldId id="287" r:id="rId30"/>
    <p:sldId id="288" r:id="rId31"/>
    <p:sldId id="289" r:id="rId32"/>
    <p:sldId id="290" r:id="rId33"/>
    <p:sldId id="291" r:id="rId34"/>
    <p:sldId id="292" r:id="rId35"/>
    <p:sldId id="293" r:id="rId36"/>
    <p:sldId id="294" r:id="rId37"/>
    <p:sldId id="295" r:id="rId38"/>
    <p:sldId id="296" r:id="rId39"/>
    <p:sldId id="297" r:id="rId40"/>
    <p:sldId id="298" r:id="rId41"/>
    <p:sldId id="299" r:id="rId42"/>
    <p:sldId id="300" r:id="rId43"/>
    <p:sldId id="301" r:id="rId44"/>
    <p:sldId id="302" r:id="rId45"/>
    <p:sldId id="303" r:id="rId46"/>
    <p:sldId id="304" r:id="rId47"/>
    <p:sldId id="305" r:id="rId48"/>
    <p:sldId id="306" r:id="rId49"/>
    <p:sldId id="307" r:id="rId50"/>
    <p:sldId id="308" r:id="rId51"/>
    <p:sldId id="309" r:id="rId52"/>
    <p:sldId id="310" r:id="rId53"/>
  </p:sldIdLst>
  <p:sldSz cx="9144000" cy="5143500" type="screen16x9"/>
  <p:notesSz cx="6858000" cy="9144000"/>
  <p:embeddedFontLst>
    <p:embeddedFont>
      <p:font typeface="Amatic SC" panose="00000500000000000000" pitchFamily="2" charset="-79"/>
      <p:regular r:id="rId55"/>
      <p:bold r:id="rId56"/>
    </p:embeddedFont>
    <p:embeddedFont>
      <p:font typeface="Bebas Neue" panose="020B0606020202050201" pitchFamily="34" charset="0"/>
      <p:regular r:id="rId57"/>
    </p:embeddedFont>
    <p:embeddedFont>
      <p:font typeface="Calibri" panose="020F0502020204030204" pitchFamily="34" charset="0"/>
      <p:regular r:id="rId58"/>
      <p:bold r:id="rId59"/>
      <p:italic r:id="rId60"/>
      <p:boldItalic r:id="rId61"/>
    </p:embeddedFont>
    <p:embeddedFont>
      <p:font typeface="Cambria Math" panose="02040503050406030204" pitchFamily="18" charset="0"/>
      <p:regular r:id="rId62"/>
    </p:embeddedFont>
    <p:embeddedFont>
      <p:font typeface="Nunito" pitchFamily="2" charset="0"/>
      <p:regular r:id="rId63"/>
      <p:bold r:id="rId64"/>
      <p:italic r:id="rId65"/>
      <p:boldItalic r:id="rId66"/>
    </p:embeddedFont>
    <p:embeddedFont>
      <p:font typeface="Proxima Nova" panose="020B0604020202020204" charset="0"/>
      <p:regular r:id="rId67"/>
      <p:bold r:id="rId68"/>
      <p:italic r:id="rId69"/>
      <p:boldItalic r:id="rId70"/>
    </p:embeddedFont>
    <p:embeddedFont>
      <p:font typeface="Raleway" pitchFamily="2" charset="0"/>
      <p:regular r:id="rId71"/>
      <p:bold r:id="rId72"/>
      <p:italic r:id="rId73"/>
      <p:boldItalic r:id="rId74"/>
    </p:embeddedFont>
    <p:embeddedFont>
      <p:font typeface="Raleway Medium" pitchFamily="2" charset="0"/>
      <p:regular r:id="rId75"/>
      <p:bold r:id="rId76"/>
      <p:italic r:id="rId77"/>
      <p:boldItalic r:id="rId78"/>
    </p:embeddedFont>
    <p:embeddedFont>
      <p:font typeface="Roboto Medium" panose="02000000000000000000" pitchFamily="2" charset="0"/>
      <p:regular r:id="rId79"/>
      <p:bold r:id="rId80"/>
      <p:italic r:id="rId81"/>
      <p:boldItalic r:id="rId8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B701761-827F-44B0-827E-B1FE4513AD09}">
  <a:tblStyle styleId="{6B701761-827F-44B0-827E-B1FE4513AD0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3" d="100"/>
          <a:sy n="93" d="100"/>
        </p:scale>
        <p:origin x="528"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font" Target="fonts/font1.fntdata"/><Relationship Id="rId63" Type="http://schemas.openxmlformats.org/officeDocument/2006/relationships/font" Target="fonts/font9.fntdata"/><Relationship Id="rId68" Type="http://schemas.openxmlformats.org/officeDocument/2006/relationships/font" Target="fonts/font14.fntdata"/><Relationship Id="rId76" Type="http://schemas.openxmlformats.org/officeDocument/2006/relationships/font" Target="fonts/font22.fntdata"/><Relationship Id="rId84" Type="http://schemas.openxmlformats.org/officeDocument/2006/relationships/viewProps" Target="viewProps.xml"/><Relationship Id="rId7" Type="http://schemas.openxmlformats.org/officeDocument/2006/relationships/slide" Target="slides/slide5.xml"/><Relationship Id="rId71" Type="http://schemas.openxmlformats.org/officeDocument/2006/relationships/font" Target="fonts/font17.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font" Target="fonts/font4.fntdata"/><Relationship Id="rId66" Type="http://schemas.openxmlformats.org/officeDocument/2006/relationships/font" Target="fonts/font12.fntdata"/><Relationship Id="rId74" Type="http://schemas.openxmlformats.org/officeDocument/2006/relationships/font" Target="fonts/font20.fntdata"/><Relationship Id="rId79" Type="http://schemas.openxmlformats.org/officeDocument/2006/relationships/font" Target="fonts/font25.fntdata"/><Relationship Id="rId5" Type="http://schemas.openxmlformats.org/officeDocument/2006/relationships/slide" Target="slides/slide3.xml"/><Relationship Id="rId61" Type="http://schemas.openxmlformats.org/officeDocument/2006/relationships/font" Target="fonts/font7.fntdata"/><Relationship Id="rId82" Type="http://schemas.openxmlformats.org/officeDocument/2006/relationships/font" Target="fonts/font28.fntdata"/><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2.fntdata"/><Relationship Id="rId64" Type="http://schemas.openxmlformats.org/officeDocument/2006/relationships/font" Target="fonts/font10.fntdata"/><Relationship Id="rId69" Type="http://schemas.openxmlformats.org/officeDocument/2006/relationships/font" Target="fonts/font15.fntdata"/><Relationship Id="rId77" Type="http://schemas.openxmlformats.org/officeDocument/2006/relationships/font" Target="fonts/font23.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8.fntdata"/><Relationship Id="rId80" Type="http://schemas.openxmlformats.org/officeDocument/2006/relationships/font" Target="fonts/font26.fntdata"/><Relationship Id="rId85"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5.fntdata"/><Relationship Id="rId67" Type="http://schemas.openxmlformats.org/officeDocument/2006/relationships/font" Target="fonts/font13.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notesMaster" Target="notesMasters/notesMaster1.xml"/><Relationship Id="rId62" Type="http://schemas.openxmlformats.org/officeDocument/2006/relationships/font" Target="fonts/font8.fntdata"/><Relationship Id="rId70" Type="http://schemas.openxmlformats.org/officeDocument/2006/relationships/font" Target="fonts/font16.fntdata"/><Relationship Id="rId75" Type="http://schemas.openxmlformats.org/officeDocument/2006/relationships/font" Target="fonts/font21.fntdata"/><Relationship Id="rId83"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3.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6.fntdata"/><Relationship Id="rId65" Type="http://schemas.openxmlformats.org/officeDocument/2006/relationships/font" Target="fonts/font11.fntdata"/><Relationship Id="rId73" Type="http://schemas.openxmlformats.org/officeDocument/2006/relationships/font" Target="fonts/font19.fntdata"/><Relationship Id="rId78" Type="http://schemas.openxmlformats.org/officeDocument/2006/relationships/font" Target="fonts/font24.fntdata"/><Relationship Id="rId81" Type="http://schemas.openxmlformats.org/officeDocument/2006/relationships/font" Target="fonts/font27.fntdata"/><Relationship Id="rId86" Type="http://schemas.openxmlformats.org/officeDocument/2006/relationships/tableStyles" Target="tableStyles.xml"/></Relationships>
</file>

<file path=ppt/media/image1.png>
</file>

<file path=ppt/media/image10.jpg>
</file>

<file path=ppt/media/image11.png>
</file>

<file path=ppt/media/image12.gif>
</file>

<file path=ppt/media/image13.gif>
</file>

<file path=ppt/media/image14.gif>
</file>

<file path=ppt/media/image15.gif>
</file>

<file path=ppt/media/image16.gif>
</file>

<file path=ppt/media/image17.png>
</file>

<file path=ppt/media/image2.png>
</file>

<file path=ppt/media/image3.png>
</file>

<file path=ppt/media/image4.pn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 name="Google Shape;29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8"/>
        <p:cNvGrpSpPr/>
        <p:nvPr/>
      </p:nvGrpSpPr>
      <p:grpSpPr>
        <a:xfrm>
          <a:off x="0" y="0"/>
          <a:ext cx="0" cy="0"/>
          <a:chOff x="0" y="0"/>
          <a:chExt cx="0" cy="0"/>
        </a:xfrm>
      </p:grpSpPr>
      <p:sp>
        <p:nvSpPr>
          <p:cNvPr id="749" name="Google Shape;749;g10b68f5f6c9_0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0" name="Google Shape;750;g10b68f5f6c9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6"/>
        <p:cNvGrpSpPr/>
        <p:nvPr/>
      </p:nvGrpSpPr>
      <p:grpSpPr>
        <a:xfrm>
          <a:off x="0" y="0"/>
          <a:ext cx="0" cy="0"/>
          <a:chOff x="0" y="0"/>
          <a:chExt cx="0" cy="0"/>
        </a:xfrm>
      </p:grpSpPr>
      <p:sp>
        <p:nvSpPr>
          <p:cNvPr id="777" name="Google Shape;777;g10b68f5f6c9_0_1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8" name="Google Shape;778;g10b68f5f6c9_0_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9"/>
        <p:cNvGrpSpPr/>
        <p:nvPr/>
      </p:nvGrpSpPr>
      <p:grpSpPr>
        <a:xfrm>
          <a:off x="0" y="0"/>
          <a:ext cx="0" cy="0"/>
          <a:chOff x="0" y="0"/>
          <a:chExt cx="0" cy="0"/>
        </a:xfrm>
      </p:grpSpPr>
      <p:sp>
        <p:nvSpPr>
          <p:cNvPr id="830" name="Google Shape;830;g10b68f5f6c9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1" name="Google Shape;831;g10b68f5f6c9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6"/>
        <p:cNvGrpSpPr/>
        <p:nvPr/>
      </p:nvGrpSpPr>
      <p:grpSpPr>
        <a:xfrm>
          <a:off x="0" y="0"/>
          <a:ext cx="0" cy="0"/>
          <a:chOff x="0" y="0"/>
          <a:chExt cx="0" cy="0"/>
        </a:xfrm>
      </p:grpSpPr>
      <p:sp>
        <p:nvSpPr>
          <p:cNvPr id="857" name="Google Shape;857;g10b68f5f6c9_0_2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8" name="Google Shape;858;g10b68f5f6c9_0_2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9"/>
        <p:cNvGrpSpPr/>
        <p:nvPr/>
      </p:nvGrpSpPr>
      <p:grpSpPr>
        <a:xfrm>
          <a:off x="0" y="0"/>
          <a:ext cx="0" cy="0"/>
          <a:chOff x="0" y="0"/>
          <a:chExt cx="0" cy="0"/>
        </a:xfrm>
      </p:grpSpPr>
      <p:sp>
        <p:nvSpPr>
          <p:cNvPr id="900" name="Google Shape;900;g10a18aa2564_0_233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1" name="Google Shape;901;g10a18aa2564_0_233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1"/>
        <p:cNvGrpSpPr/>
        <p:nvPr/>
      </p:nvGrpSpPr>
      <p:grpSpPr>
        <a:xfrm>
          <a:off x="0" y="0"/>
          <a:ext cx="0" cy="0"/>
          <a:chOff x="0" y="0"/>
          <a:chExt cx="0" cy="0"/>
        </a:xfrm>
      </p:grpSpPr>
      <p:sp>
        <p:nvSpPr>
          <p:cNvPr id="962" name="Google Shape;962;g10b68f5f6c9_0_13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3" name="Google Shape;963;g10b68f5f6c9_0_1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1"/>
        <p:cNvGrpSpPr/>
        <p:nvPr/>
      </p:nvGrpSpPr>
      <p:grpSpPr>
        <a:xfrm>
          <a:off x="0" y="0"/>
          <a:ext cx="0" cy="0"/>
          <a:chOff x="0" y="0"/>
          <a:chExt cx="0" cy="0"/>
        </a:xfrm>
      </p:grpSpPr>
      <p:sp>
        <p:nvSpPr>
          <p:cNvPr id="982" name="Google Shape;982;g10b68f5f6c9_0_2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3" name="Google Shape;983;g10b68f5f6c9_0_2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2"/>
        <p:cNvGrpSpPr/>
        <p:nvPr/>
      </p:nvGrpSpPr>
      <p:grpSpPr>
        <a:xfrm>
          <a:off x="0" y="0"/>
          <a:ext cx="0" cy="0"/>
          <a:chOff x="0" y="0"/>
          <a:chExt cx="0" cy="0"/>
        </a:xfrm>
      </p:grpSpPr>
      <p:sp>
        <p:nvSpPr>
          <p:cNvPr id="1023" name="Google Shape;1023;g10b68f5f6c9_0_3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4" name="Google Shape;1024;g10b68f5f6c9_0_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3"/>
        <p:cNvGrpSpPr/>
        <p:nvPr/>
      </p:nvGrpSpPr>
      <p:grpSpPr>
        <a:xfrm>
          <a:off x="0" y="0"/>
          <a:ext cx="0" cy="0"/>
          <a:chOff x="0" y="0"/>
          <a:chExt cx="0" cy="0"/>
        </a:xfrm>
      </p:grpSpPr>
      <p:sp>
        <p:nvSpPr>
          <p:cNvPr id="1054" name="Google Shape;1054;g10b68f5f6c9_0_3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5" name="Google Shape;1055;g10b68f5f6c9_0_3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8"/>
        <p:cNvGrpSpPr/>
        <p:nvPr/>
      </p:nvGrpSpPr>
      <p:grpSpPr>
        <a:xfrm>
          <a:off x="0" y="0"/>
          <a:ext cx="0" cy="0"/>
          <a:chOff x="0" y="0"/>
          <a:chExt cx="0" cy="0"/>
        </a:xfrm>
      </p:grpSpPr>
      <p:sp>
        <p:nvSpPr>
          <p:cNvPr id="1099" name="Google Shape;1099;g10b68f5f6c9_0_5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0" name="Google Shape;1100;g10b68f5f6c9_0_5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
        <p:cNvGrpSpPr/>
        <p:nvPr/>
      </p:nvGrpSpPr>
      <p:grpSpPr>
        <a:xfrm>
          <a:off x="0" y="0"/>
          <a:ext cx="0" cy="0"/>
          <a:chOff x="0" y="0"/>
          <a:chExt cx="0" cy="0"/>
        </a:xfrm>
      </p:grpSpPr>
      <p:sp>
        <p:nvSpPr>
          <p:cNvPr id="405" name="Google Shape;405;g10a2de12baf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6" name="Google Shape;406;g10a2de12baf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4"/>
        <p:cNvGrpSpPr/>
        <p:nvPr/>
      </p:nvGrpSpPr>
      <p:grpSpPr>
        <a:xfrm>
          <a:off x="0" y="0"/>
          <a:ext cx="0" cy="0"/>
          <a:chOff x="0" y="0"/>
          <a:chExt cx="0" cy="0"/>
        </a:xfrm>
      </p:grpSpPr>
      <p:sp>
        <p:nvSpPr>
          <p:cNvPr id="1125" name="Google Shape;1125;g10b68f5f6c9_0_5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6" name="Google Shape;1126;g10b68f5f6c9_0_5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2"/>
        <p:cNvGrpSpPr/>
        <p:nvPr/>
      </p:nvGrpSpPr>
      <p:grpSpPr>
        <a:xfrm>
          <a:off x="0" y="0"/>
          <a:ext cx="0" cy="0"/>
          <a:chOff x="0" y="0"/>
          <a:chExt cx="0" cy="0"/>
        </a:xfrm>
      </p:grpSpPr>
      <p:sp>
        <p:nvSpPr>
          <p:cNvPr id="1163" name="Google Shape;1163;g10b68f5f6c9_0_6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4" name="Google Shape;1164;g10b68f5f6c9_0_6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7"/>
        <p:cNvGrpSpPr/>
        <p:nvPr/>
      </p:nvGrpSpPr>
      <p:grpSpPr>
        <a:xfrm>
          <a:off x="0" y="0"/>
          <a:ext cx="0" cy="0"/>
          <a:chOff x="0" y="0"/>
          <a:chExt cx="0" cy="0"/>
        </a:xfrm>
      </p:grpSpPr>
      <p:sp>
        <p:nvSpPr>
          <p:cNvPr id="1198" name="Google Shape;1198;g10b68f5f6c9_0_7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9" name="Google Shape;1199;g10b68f5f6c9_0_7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3"/>
        <p:cNvGrpSpPr/>
        <p:nvPr/>
      </p:nvGrpSpPr>
      <p:grpSpPr>
        <a:xfrm>
          <a:off x="0" y="0"/>
          <a:ext cx="0" cy="0"/>
          <a:chOff x="0" y="0"/>
          <a:chExt cx="0" cy="0"/>
        </a:xfrm>
      </p:grpSpPr>
      <p:sp>
        <p:nvSpPr>
          <p:cNvPr id="1334" name="Google Shape;1334;g10b68f5f6c9_0_9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5" name="Google Shape;1335;g10b68f5f6c9_0_9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9"/>
        <p:cNvGrpSpPr/>
        <p:nvPr/>
      </p:nvGrpSpPr>
      <p:grpSpPr>
        <a:xfrm>
          <a:off x="0" y="0"/>
          <a:ext cx="0" cy="0"/>
          <a:chOff x="0" y="0"/>
          <a:chExt cx="0" cy="0"/>
        </a:xfrm>
      </p:grpSpPr>
      <p:sp>
        <p:nvSpPr>
          <p:cNvPr id="1360" name="Google Shape;1360;g10b68f5f6c9_0_14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1" name="Google Shape;1361;g10b68f5f6c9_0_14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0"/>
        <p:cNvGrpSpPr/>
        <p:nvPr/>
      </p:nvGrpSpPr>
      <p:grpSpPr>
        <a:xfrm>
          <a:off x="0" y="0"/>
          <a:ext cx="0" cy="0"/>
          <a:chOff x="0" y="0"/>
          <a:chExt cx="0" cy="0"/>
        </a:xfrm>
      </p:grpSpPr>
      <p:sp>
        <p:nvSpPr>
          <p:cNvPr id="1371" name="Google Shape;1371;g10b68f5f6c9_0_9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2" name="Google Shape;1372;g10b68f5f6c9_0_9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2"/>
        <p:cNvGrpSpPr/>
        <p:nvPr/>
      </p:nvGrpSpPr>
      <p:grpSpPr>
        <a:xfrm>
          <a:off x="0" y="0"/>
          <a:ext cx="0" cy="0"/>
          <a:chOff x="0" y="0"/>
          <a:chExt cx="0" cy="0"/>
        </a:xfrm>
      </p:grpSpPr>
      <p:sp>
        <p:nvSpPr>
          <p:cNvPr id="1413" name="Google Shape;1413;g10b68f5f6c9_0_10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4" name="Google Shape;1414;g10b68f5f6c9_0_10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8"/>
        <p:cNvGrpSpPr/>
        <p:nvPr/>
      </p:nvGrpSpPr>
      <p:grpSpPr>
        <a:xfrm>
          <a:off x="0" y="0"/>
          <a:ext cx="0" cy="0"/>
          <a:chOff x="0" y="0"/>
          <a:chExt cx="0" cy="0"/>
        </a:xfrm>
      </p:grpSpPr>
      <p:sp>
        <p:nvSpPr>
          <p:cNvPr id="1429" name="Google Shape;1429;g10b68f5f6c9_0_14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0" name="Google Shape;1430;g10b68f5f6c9_0_14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5"/>
        <p:cNvGrpSpPr/>
        <p:nvPr/>
      </p:nvGrpSpPr>
      <p:grpSpPr>
        <a:xfrm>
          <a:off x="0" y="0"/>
          <a:ext cx="0" cy="0"/>
          <a:chOff x="0" y="0"/>
          <a:chExt cx="0" cy="0"/>
        </a:xfrm>
      </p:grpSpPr>
      <p:sp>
        <p:nvSpPr>
          <p:cNvPr id="1436" name="Google Shape;1436;g10b68f5f6c9_0_14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7" name="Google Shape;1437;g10b68f5f6c9_0_14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1"/>
        <p:cNvGrpSpPr/>
        <p:nvPr/>
      </p:nvGrpSpPr>
      <p:grpSpPr>
        <a:xfrm>
          <a:off x="0" y="0"/>
          <a:ext cx="0" cy="0"/>
          <a:chOff x="0" y="0"/>
          <a:chExt cx="0" cy="0"/>
        </a:xfrm>
      </p:grpSpPr>
      <p:sp>
        <p:nvSpPr>
          <p:cNvPr id="1452" name="Google Shape;1452;g10a18aa2564_0_234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3" name="Google Shape;1453;g10a18aa2564_0_234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10a2de12baf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10a2de12baf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0"/>
        <p:cNvGrpSpPr/>
        <p:nvPr/>
      </p:nvGrpSpPr>
      <p:grpSpPr>
        <a:xfrm>
          <a:off x="0" y="0"/>
          <a:ext cx="0" cy="0"/>
          <a:chOff x="0" y="0"/>
          <a:chExt cx="0" cy="0"/>
        </a:xfrm>
      </p:grpSpPr>
      <p:sp>
        <p:nvSpPr>
          <p:cNvPr id="1481" name="Google Shape;1481;g10b68f5f6c9_0_10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2" name="Google Shape;1482;g10b68f5f6c9_0_10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3"/>
        <p:cNvGrpSpPr/>
        <p:nvPr/>
      </p:nvGrpSpPr>
      <p:grpSpPr>
        <a:xfrm>
          <a:off x="0" y="0"/>
          <a:ext cx="0" cy="0"/>
          <a:chOff x="0" y="0"/>
          <a:chExt cx="0" cy="0"/>
        </a:xfrm>
      </p:grpSpPr>
      <p:sp>
        <p:nvSpPr>
          <p:cNvPr id="1514" name="Google Shape;1514;g10a18aa2564_0_235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5" name="Google Shape;1515;g10a18aa2564_0_235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2"/>
        <p:cNvGrpSpPr/>
        <p:nvPr/>
      </p:nvGrpSpPr>
      <p:grpSpPr>
        <a:xfrm>
          <a:off x="0" y="0"/>
          <a:ext cx="0" cy="0"/>
          <a:chOff x="0" y="0"/>
          <a:chExt cx="0" cy="0"/>
        </a:xfrm>
      </p:grpSpPr>
      <p:sp>
        <p:nvSpPr>
          <p:cNvPr id="1543" name="Google Shape;1543;g10a2de12baf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4" name="Google Shape;1544;g10a2de12baf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9"/>
        <p:cNvGrpSpPr/>
        <p:nvPr/>
      </p:nvGrpSpPr>
      <p:grpSpPr>
        <a:xfrm>
          <a:off x="0" y="0"/>
          <a:ext cx="0" cy="0"/>
          <a:chOff x="0" y="0"/>
          <a:chExt cx="0" cy="0"/>
        </a:xfrm>
      </p:grpSpPr>
      <p:sp>
        <p:nvSpPr>
          <p:cNvPr id="1750" name="Google Shape;1750;g10a18aa2564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1" name="Google Shape;1751;g10a18aa2564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1"/>
        <p:cNvGrpSpPr/>
        <p:nvPr/>
      </p:nvGrpSpPr>
      <p:grpSpPr>
        <a:xfrm>
          <a:off x="0" y="0"/>
          <a:ext cx="0" cy="0"/>
          <a:chOff x="0" y="0"/>
          <a:chExt cx="0" cy="0"/>
        </a:xfrm>
      </p:grpSpPr>
      <p:sp>
        <p:nvSpPr>
          <p:cNvPr id="1762" name="Google Shape;1762;g10a18aa2564_0_117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3" name="Google Shape;1763;g10a18aa2564_0_117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8"/>
        <p:cNvGrpSpPr/>
        <p:nvPr/>
      </p:nvGrpSpPr>
      <p:grpSpPr>
        <a:xfrm>
          <a:off x="0" y="0"/>
          <a:ext cx="0" cy="0"/>
          <a:chOff x="0" y="0"/>
          <a:chExt cx="0" cy="0"/>
        </a:xfrm>
      </p:grpSpPr>
      <p:sp>
        <p:nvSpPr>
          <p:cNvPr id="1769" name="Google Shape;1769;g10a18aa2564_0_117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0" name="Google Shape;1770;g10a18aa2564_0_117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5"/>
        <p:cNvGrpSpPr/>
        <p:nvPr/>
      </p:nvGrpSpPr>
      <p:grpSpPr>
        <a:xfrm>
          <a:off x="0" y="0"/>
          <a:ext cx="0" cy="0"/>
          <a:chOff x="0" y="0"/>
          <a:chExt cx="0" cy="0"/>
        </a:xfrm>
      </p:grpSpPr>
      <p:sp>
        <p:nvSpPr>
          <p:cNvPr id="1776" name="Google Shape;1776;g10a18aa2564_0_117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7" name="Google Shape;1777;g10a18aa2564_0_117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6"/>
        <p:cNvGrpSpPr/>
        <p:nvPr/>
      </p:nvGrpSpPr>
      <p:grpSpPr>
        <a:xfrm>
          <a:off x="0" y="0"/>
          <a:ext cx="0" cy="0"/>
          <a:chOff x="0" y="0"/>
          <a:chExt cx="0" cy="0"/>
        </a:xfrm>
      </p:grpSpPr>
      <p:sp>
        <p:nvSpPr>
          <p:cNvPr id="1797" name="Google Shape;1797;g10a18aa2564_0_118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8" name="Google Shape;1798;g10a18aa2564_0_118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2"/>
        <p:cNvGrpSpPr/>
        <p:nvPr/>
      </p:nvGrpSpPr>
      <p:grpSpPr>
        <a:xfrm>
          <a:off x="0" y="0"/>
          <a:ext cx="0" cy="0"/>
          <a:chOff x="0" y="0"/>
          <a:chExt cx="0" cy="0"/>
        </a:xfrm>
      </p:grpSpPr>
      <p:sp>
        <p:nvSpPr>
          <p:cNvPr id="1813" name="Google Shape;1813;g10a18aa2564_0_118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4" name="Google Shape;1814;g10a18aa2564_0_118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9"/>
        <p:cNvGrpSpPr/>
        <p:nvPr/>
      </p:nvGrpSpPr>
      <p:grpSpPr>
        <a:xfrm>
          <a:off x="0" y="0"/>
          <a:ext cx="0" cy="0"/>
          <a:chOff x="0" y="0"/>
          <a:chExt cx="0" cy="0"/>
        </a:xfrm>
      </p:grpSpPr>
      <p:sp>
        <p:nvSpPr>
          <p:cNvPr id="2150" name="Google Shape;2150;g10a18aa2564_0_121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1" name="Google Shape;2151;g10a18aa2564_0_121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10a2de12baf_0_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10a2de12baf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49"/>
        <p:cNvGrpSpPr/>
        <p:nvPr/>
      </p:nvGrpSpPr>
      <p:grpSpPr>
        <a:xfrm>
          <a:off x="0" y="0"/>
          <a:ext cx="0" cy="0"/>
          <a:chOff x="0" y="0"/>
          <a:chExt cx="0" cy="0"/>
        </a:xfrm>
      </p:grpSpPr>
      <p:sp>
        <p:nvSpPr>
          <p:cNvPr id="8650" name="Google Shape;8650;g10a18aa2564_0_186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51" name="Google Shape;8651;g10a18aa2564_0_186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76"/>
        <p:cNvGrpSpPr/>
        <p:nvPr/>
      </p:nvGrpSpPr>
      <p:grpSpPr>
        <a:xfrm>
          <a:off x="0" y="0"/>
          <a:ext cx="0" cy="0"/>
          <a:chOff x="0" y="0"/>
          <a:chExt cx="0" cy="0"/>
        </a:xfrm>
      </p:grpSpPr>
      <p:sp>
        <p:nvSpPr>
          <p:cNvPr id="9077" name="Google Shape;9077;g10a18aa2564_0_190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78" name="Google Shape;9078;g10a18aa2564_0_190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39"/>
        <p:cNvGrpSpPr/>
        <p:nvPr/>
      </p:nvGrpSpPr>
      <p:grpSpPr>
        <a:xfrm>
          <a:off x="0" y="0"/>
          <a:ext cx="0" cy="0"/>
          <a:chOff x="0" y="0"/>
          <a:chExt cx="0" cy="0"/>
        </a:xfrm>
      </p:grpSpPr>
      <p:sp>
        <p:nvSpPr>
          <p:cNvPr id="9240" name="Google Shape;9240;g10a18aa2564_0_192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41" name="Google Shape;9241;g10a18aa2564_0_19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41"/>
        <p:cNvGrpSpPr/>
        <p:nvPr/>
      </p:nvGrpSpPr>
      <p:grpSpPr>
        <a:xfrm>
          <a:off x="0" y="0"/>
          <a:ext cx="0" cy="0"/>
          <a:chOff x="0" y="0"/>
          <a:chExt cx="0" cy="0"/>
        </a:xfrm>
      </p:grpSpPr>
      <p:sp>
        <p:nvSpPr>
          <p:cNvPr id="9642" name="Google Shape;9642;g10a18aa2564_0_196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43" name="Google Shape;9643;g10a18aa2564_0_196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12"/>
        <p:cNvGrpSpPr/>
        <p:nvPr/>
      </p:nvGrpSpPr>
      <p:grpSpPr>
        <a:xfrm>
          <a:off x="0" y="0"/>
          <a:ext cx="0" cy="0"/>
          <a:chOff x="0" y="0"/>
          <a:chExt cx="0" cy="0"/>
        </a:xfrm>
      </p:grpSpPr>
      <p:sp>
        <p:nvSpPr>
          <p:cNvPr id="10013" name="Google Shape;10013;g10a18aa2564_0_200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14" name="Google Shape;10014;g10a18aa2564_0_200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14"/>
        <p:cNvGrpSpPr/>
        <p:nvPr/>
      </p:nvGrpSpPr>
      <p:grpSpPr>
        <a:xfrm>
          <a:off x="0" y="0"/>
          <a:ext cx="0" cy="0"/>
          <a:chOff x="0" y="0"/>
          <a:chExt cx="0" cy="0"/>
        </a:xfrm>
      </p:grpSpPr>
      <p:sp>
        <p:nvSpPr>
          <p:cNvPr id="10315" name="Google Shape;10315;g10a18aa2564_0_203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16" name="Google Shape;10316;g10a18aa2564_0_203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06"/>
        <p:cNvGrpSpPr/>
        <p:nvPr/>
      </p:nvGrpSpPr>
      <p:grpSpPr>
        <a:xfrm>
          <a:off x="0" y="0"/>
          <a:ext cx="0" cy="0"/>
          <a:chOff x="0" y="0"/>
          <a:chExt cx="0" cy="0"/>
        </a:xfrm>
      </p:grpSpPr>
      <p:sp>
        <p:nvSpPr>
          <p:cNvPr id="10607" name="Google Shape;10607;g10a18aa2564_0_206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08" name="Google Shape;10608;g10a18aa2564_0_206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65"/>
        <p:cNvGrpSpPr/>
        <p:nvPr/>
      </p:nvGrpSpPr>
      <p:grpSpPr>
        <a:xfrm>
          <a:off x="0" y="0"/>
          <a:ext cx="0" cy="0"/>
          <a:chOff x="0" y="0"/>
          <a:chExt cx="0" cy="0"/>
        </a:xfrm>
      </p:grpSpPr>
      <p:sp>
        <p:nvSpPr>
          <p:cNvPr id="10966" name="Google Shape;10966;g10a18aa2564_0_209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67" name="Google Shape;10967;g10a18aa2564_0_209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82"/>
        <p:cNvGrpSpPr/>
        <p:nvPr/>
      </p:nvGrpSpPr>
      <p:grpSpPr>
        <a:xfrm>
          <a:off x="0" y="0"/>
          <a:ext cx="0" cy="0"/>
          <a:chOff x="0" y="0"/>
          <a:chExt cx="0" cy="0"/>
        </a:xfrm>
      </p:grpSpPr>
      <p:sp>
        <p:nvSpPr>
          <p:cNvPr id="11383" name="Google Shape;11383;g10a18aa2564_0_213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84" name="Google Shape;11384;g10a18aa2564_0_213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22"/>
        <p:cNvGrpSpPr/>
        <p:nvPr/>
      </p:nvGrpSpPr>
      <p:grpSpPr>
        <a:xfrm>
          <a:off x="0" y="0"/>
          <a:ext cx="0" cy="0"/>
          <a:chOff x="0" y="0"/>
          <a:chExt cx="0" cy="0"/>
        </a:xfrm>
      </p:grpSpPr>
      <p:sp>
        <p:nvSpPr>
          <p:cNvPr id="11723" name="Google Shape;11723;g10a18aa2564_0_217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24" name="Google Shape;11724;g10a18aa2564_0_217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10a2de12baf_0_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10a2de12baf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0414310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10"/>
        <p:cNvGrpSpPr/>
        <p:nvPr/>
      </p:nvGrpSpPr>
      <p:grpSpPr>
        <a:xfrm>
          <a:off x="0" y="0"/>
          <a:ext cx="0" cy="0"/>
          <a:chOff x="0" y="0"/>
          <a:chExt cx="0" cy="0"/>
        </a:xfrm>
      </p:grpSpPr>
      <p:sp>
        <p:nvSpPr>
          <p:cNvPr id="11911" name="Google Shape;11911;g10a18aa2564_0_219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12" name="Google Shape;11912;g10a18aa2564_0_219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56"/>
        <p:cNvGrpSpPr/>
        <p:nvPr/>
      </p:nvGrpSpPr>
      <p:grpSpPr>
        <a:xfrm>
          <a:off x="0" y="0"/>
          <a:ext cx="0" cy="0"/>
          <a:chOff x="0" y="0"/>
          <a:chExt cx="0" cy="0"/>
        </a:xfrm>
      </p:grpSpPr>
      <p:sp>
        <p:nvSpPr>
          <p:cNvPr id="12157" name="Google Shape;12157;g10a18aa2564_0_233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58" name="Google Shape;12158;g10a18aa2564_0_23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10a2de12baf_0_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10a2de12baf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7364572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g10a73ee2252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 name="Google Shape;598;g10a73ee2252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
        <p:cNvGrpSpPr/>
        <p:nvPr/>
      </p:nvGrpSpPr>
      <p:grpSpPr>
        <a:xfrm>
          <a:off x="0" y="0"/>
          <a:ext cx="0" cy="0"/>
          <a:chOff x="0" y="0"/>
          <a:chExt cx="0" cy="0"/>
        </a:xfrm>
      </p:grpSpPr>
      <p:sp>
        <p:nvSpPr>
          <p:cNvPr id="613" name="Google Shape;613;g10a2de12baf_0_3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4" name="Google Shape;614;g10a2de12baf_0_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3"/>
        <p:cNvGrpSpPr/>
        <p:nvPr/>
      </p:nvGrpSpPr>
      <p:grpSpPr>
        <a:xfrm>
          <a:off x="0" y="0"/>
          <a:ext cx="0" cy="0"/>
          <a:chOff x="0" y="0"/>
          <a:chExt cx="0" cy="0"/>
        </a:xfrm>
      </p:grpSpPr>
      <p:sp>
        <p:nvSpPr>
          <p:cNvPr id="674" name="Google Shape;674;g10a2de12baf_0_3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5" name="Google Shape;675;g10a2de12baf_0_3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8"/>
        <p:cNvGrpSpPr/>
        <p:nvPr/>
      </p:nvGrpSpPr>
      <p:grpSpPr>
        <a:xfrm>
          <a:off x="0" y="0"/>
          <a:ext cx="0" cy="0"/>
          <a:chOff x="0" y="0"/>
          <a:chExt cx="0" cy="0"/>
        </a:xfrm>
      </p:grpSpPr>
      <p:sp>
        <p:nvSpPr>
          <p:cNvPr id="9" name="Google Shape;9;p2"/>
          <p:cNvSpPr txBox="1"/>
          <p:nvPr/>
        </p:nvSpPr>
        <p:spPr>
          <a:xfrm>
            <a:off x="11400" y="0"/>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0" name="Google Shape;10;p2"/>
          <p:cNvSpPr txBox="1"/>
          <p:nvPr/>
        </p:nvSpPr>
        <p:spPr>
          <a:xfrm>
            <a:off x="11400" y="2656728"/>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1" name="Google Shape;11;p2"/>
          <p:cNvSpPr txBox="1"/>
          <p:nvPr/>
        </p:nvSpPr>
        <p:spPr>
          <a:xfrm>
            <a:off x="22675" y="3985092"/>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2" name="Google Shape;12;p2"/>
          <p:cNvSpPr txBox="1"/>
          <p:nvPr/>
        </p:nvSpPr>
        <p:spPr>
          <a:xfrm>
            <a:off x="11400" y="1328364"/>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3" name="Google Shape;13;p2"/>
          <p:cNvSpPr/>
          <p:nvPr/>
        </p:nvSpPr>
        <p:spPr>
          <a:xfrm>
            <a:off x="708150" y="535050"/>
            <a:ext cx="7720800" cy="4073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txBox="1">
            <a:spLocks noGrp="1"/>
          </p:cNvSpPr>
          <p:nvPr>
            <p:ph type="ctrTitle"/>
          </p:nvPr>
        </p:nvSpPr>
        <p:spPr>
          <a:xfrm>
            <a:off x="3356550" y="1165860"/>
            <a:ext cx="4412100" cy="1875900"/>
          </a:xfrm>
          <a:prstGeom prst="rect">
            <a:avLst/>
          </a:prstGeom>
        </p:spPr>
        <p:txBody>
          <a:bodyPr spcFirstLastPara="1" wrap="square" lIns="91425" tIns="91425" rIns="91425" bIns="91425" anchor="ctr" anchorCtr="0">
            <a:noAutofit/>
          </a:bodyPr>
          <a:lstStyle>
            <a:lvl1pPr lvl="0">
              <a:spcBef>
                <a:spcPts val="0"/>
              </a:spcBef>
              <a:spcAft>
                <a:spcPts val="0"/>
              </a:spcAft>
              <a:buClr>
                <a:srgbClr val="191919"/>
              </a:buClr>
              <a:buSzPts val="5200"/>
              <a:buNone/>
              <a:defRPr sz="6000">
                <a:solidFill>
                  <a:schemeClr val="accent1"/>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5" name="Google Shape;15;p2"/>
          <p:cNvSpPr txBox="1">
            <a:spLocks noGrp="1"/>
          </p:cNvSpPr>
          <p:nvPr>
            <p:ph type="subTitle" idx="1"/>
          </p:nvPr>
        </p:nvSpPr>
        <p:spPr>
          <a:xfrm>
            <a:off x="3356550" y="3041885"/>
            <a:ext cx="4412100" cy="4095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sz="3100" b="1">
                <a:solidFill>
                  <a:schemeClr val="accent2"/>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6" name="Google Shape;16;p2"/>
          <p:cNvSpPr txBox="1">
            <a:spLocks noGrp="1"/>
          </p:cNvSpPr>
          <p:nvPr>
            <p:ph type="subTitle" idx="2"/>
          </p:nvPr>
        </p:nvSpPr>
        <p:spPr>
          <a:xfrm>
            <a:off x="3356550" y="3840335"/>
            <a:ext cx="4412100" cy="409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solidFill>
                  <a:schemeClr val="accent2"/>
                </a:solidFill>
                <a:latin typeface="Raleway Medium"/>
                <a:ea typeface="Raleway Medium"/>
                <a:cs typeface="Raleway Medium"/>
                <a:sym typeface="Raleway Medium"/>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header 1">
  <p:cSld name="CUSTOM_3">
    <p:bg>
      <p:bgPr>
        <a:solidFill>
          <a:schemeClr val="accent1"/>
        </a:solidFill>
        <a:effectLst/>
      </p:bgPr>
    </p:bg>
    <p:spTree>
      <p:nvGrpSpPr>
        <p:cNvPr id="1" name="Shape 98"/>
        <p:cNvGrpSpPr/>
        <p:nvPr/>
      </p:nvGrpSpPr>
      <p:grpSpPr>
        <a:xfrm>
          <a:off x="0" y="0"/>
          <a:ext cx="0" cy="0"/>
          <a:chOff x="0" y="0"/>
          <a:chExt cx="0" cy="0"/>
        </a:xfrm>
      </p:grpSpPr>
      <p:sp>
        <p:nvSpPr>
          <p:cNvPr id="99" name="Google Shape;99;p15"/>
          <p:cNvSpPr txBox="1">
            <a:spLocks noGrp="1"/>
          </p:cNvSpPr>
          <p:nvPr>
            <p:ph type="title"/>
          </p:nvPr>
        </p:nvSpPr>
        <p:spPr>
          <a:xfrm>
            <a:off x="1039150" y="2190975"/>
            <a:ext cx="5106000" cy="1465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00" name="Google Shape;100;p15"/>
          <p:cNvSpPr txBox="1">
            <a:spLocks noGrp="1"/>
          </p:cNvSpPr>
          <p:nvPr>
            <p:ph type="title" idx="2" hasCustomPrompt="1"/>
          </p:nvPr>
        </p:nvSpPr>
        <p:spPr>
          <a:xfrm>
            <a:off x="1039142" y="1349167"/>
            <a:ext cx="18828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6000">
                <a:solidFill>
                  <a:schemeClr val="dk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1" name="Google Shape;101;p15"/>
          <p:cNvSpPr txBox="1">
            <a:spLocks noGrp="1"/>
          </p:cNvSpPr>
          <p:nvPr>
            <p:ph type="subTitle" idx="1"/>
          </p:nvPr>
        </p:nvSpPr>
        <p:spPr>
          <a:xfrm>
            <a:off x="1039150" y="3685050"/>
            <a:ext cx="5106000" cy="713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9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2" name="Google Shape;102;p15"/>
          <p:cNvSpPr txBox="1"/>
          <p:nvPr/>
        </p:nvSpPr>
        <p:spPr>
          <a:xfrm rot="5400000">
            <a:off x="7451475" y="309900"/>
            <a:ext cx="1763400" cy="11436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lt1"/>
                </a:solidFill>
                <a:latin typeface="Bebas Neue"/>
                <a:ea typeface="Bebas Neue"/>
                <a:cs typeface="Bebas Neue"/>
                <a:sym typeface="Bebas Neue"/>
              </a:rPr>
              <a:t>/(AI)</a:t>
            </a:r>
            <a:endParaRPr>
              <a:solidFill>
                <a:schemeClr val="lt1"/>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header 2">
  <p:cSld name="CUSTOM_3_1">
    <p:bg>
      <p:bgPr>
        <a:solidFill>
          <a:schemeClr val="accent1"/>
        </a:solidFill>
        <a:effectLst/>
      </p:bgPr>
    </p:bg>
    <p:spTree>
      <p:nvGrpSpPr>
        <p:cNvPr id="1" name="Shape 103"/>
        <p:cNvGrpSpPr/>
        <p:nvPr/>
      </p:nvGrpSpPr>
      <p:grpSpPr>
        <a:xfrm>
          <a:off x="0" y="0"/>
          <a:ext cx="0" cy="0"/>
          <a:chOff x="0" y="0"/>
          <a:chExt cx="0" cy="0"/>
        </a:xfrm>
      </p:grpSpPr>
      <p:sp>
        <p:nvSpPr>
          <p:cNvPr id="104" name="Google Shape;104;p16"/>
          <p:cNvSpPr txBox="1">
            <a:spLocks noGrp="1"/>
          </p:cNvSpPr>
          <p:nvPr>
            <p:ph type="title"/>
          </p:nvPr>
        </p:nvSpPr>
        <p:spPr>
          <a:xfrm>
            <a:off x="2739225" y="2190975"/>
            <a:ext cx="4944900" cy="1465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05" name="Google Shape;105;p16"/>
          <p:cNvSpPr txBox="1">
            <a:spLocks noGrp="1"/>
          </p:cNvSpPr>
          <p:nvPr>
            <p:ph type="title" idx="2" hasCustomPrompt="1"/>
          </p:nvPr>
        </p:nvSpPr>
        <p:spPr>
          <a:xfrm>
            <a:off x="2736775" y="1349167"/>
            <a:ext cx="18828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6000">
                <a:solidFill>
                  <a:schemeClr val="dk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6" name="Google Shape;106;p16"/>
          <p:cNvSpPr txBox="1">
            <a:spLocks noGrp="1"/>
          </p:cNvSpPr>
          <p:nvPr>
            <p:ph type="subTitle" idx="1"/>
          </p:nvPr>
        </p:nvSpPr>
        <p:spPr>
          <a:xfrm>
            <a:off x="2531017" y="3685058"/>
            <a:ext cx="53508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9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7" name="Google Shape;107;p16"/>
          <p:cNvSpPr txBox="1"/>
          <p:nvPr/>
        </p:nvSpPr>
        <p:spPr>
          <a:xfrm>
            <a:off x="3601658" y="-576585"/>
            <a:ext cx="1763400" cy="11436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lt1"/>
                </a:solidFill>
                <a:latin typeface="Bebas Neue"/>
                <a:ea typeface="Bebas Neue"/>
                <a:cs typeface="Bebas Neue"/>
                <a:sym typeface="Bebas Neue"/>
              </a:rPr>
              <a:t>/(AI)</a:t>
            </a:r>
            <a:endParaRPr>
              <a:solidFill>
                <a:schemeClr val="lt1"/>
              </a:solidFill>
            </a:endParaRPr>
          </a:p>
        </p:txBody>
      </p:sp>
      <p:cxnSp>
        <p:nvCxnSpPr>
          <p:cNvPr id="108" name="Google Shape;108;p16"/>
          <p:cNvCxnSpPr/>
          <p:nvPr/>
        </p:nvCxnSpPr>
        <p:spPr>
          <a:xfrm rot="10800000">
            <a:off x="524900" y="-25"/>
            <a:ext cx="0" cy="363360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 3">
  <p:cSld name="CUSTOM_5">
    <p:bg>
      <p:bgPr>
        <a:solidFill>
          <a:schemeClr val="accent1"/>
        </a:solidFill>
        <a:effectLst/>
      </p:bgPr>
    </p:bg>
    <p:spTree>
      <p:nvGrpSpPr>
        <p:cNvPr id="1" name="Shape 109"/>
        <p:cNvGrpSpPr/>
        <p:nvPr/>
      </p:nvGrpSpPr>
      <p:grpSpPr>
        <a:xfrm>
          <a:off x="0" y="0"/>
          <a:ext cx="0" cy="0"/>
          <a:chOff x="0" y="0"/>
          <a:chExt cx="0" cy="0"/>
        </a:xfrm>
      </p:grpSpPr>
      <p:sp>
        <p:nvSpPr>
          <p:cNvPr id="110" name="Google Shape;110;p17"/>
          <p:cNvSpPr txBox="1">
            <a:spLocks noGrp="1"/>
          </p:cNvSpPr>
          <p:nvPr>
            <p:ph type="title"/>
          </p:nvPr>
        </p:nvSpPr>
        <p:spPr>
          <a:xfrm>
            <a:off x="2303742" y="2190967"/>
            <a:ext cx="4944900" cy="841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11" name="Google Shape;111;p17"/>
          <p:cNvSpPr txBox="1">
            <a:spLocks noGrp="1"/>
          </p:cNvSpPr>
          <p:nvPr>
            <p:ph type="title" idx="2" hasCustomPrompt="1"/>
          </p:nvPr>
        </p:nvSpPr>
        <p:spPr>
          <a:xfrm>
            <a:off x="5365842" y="1349167"/>
            <a:ext cx="1882800" cy="841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6000">
                <a:solidFill>
                  <a:schemeClr val="dk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12" name="Google Shape;112;p17"/>
          <p:cNvSpPr txBox="1">
            <a:spLocks noGrp="1"/>
          </p:cNvSpPr>
          <p:nvPr>
            <p:ph type="subTitle" idx="1"/>
          </p:nvPr>
        </p:nvSpPr>
        <p:spPr>
          <a:xfrm>
            <a:off x="1897842" y="3055967"/>
            <a:ext cx="53508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9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3" name="Google Shape;113;p17"/>
          <p:cNvSpPr txBox="1"/>
          <p:nvPr/>
        </p:nvSpPr>
        <p:spPr>
          <a:xfrm rot="5400000">
            <a:off x="-433600" y="233700"/>
            <a:ext cx="1763400" cy="11436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lt1"/>
                </a:solidFill>
                <a:latin typeface="Bebas Neue"/>
                <a:ea typeface="Bebas Neue"/>
                <a:cs typeface="Bebas Neue"/>
                <a:sym typeface="Bebas Neue"/>
              </a:rPr>
              <a:t>/(AI)</a:t>
            </a:r>
            <a:endParaRPr>
              <a:solidFill>
                <a:schemeClr val="lt1"/>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4">
  <p:cSld name="CUSTOM_6">
    <p:bg>
      <p:bgPr>
        <a:solidFill>
          <a:schemeClr val="accent1"/>
        </a:solidFill>
        <a:effectLst/>
      </p:bgPr>
    </p:bg>
    <p:spTree>
      <p:nvGrpSpPr>
        <p:cNvPr id="1" name="Shape 114"/>
        <p:cNvGrpSpPr/>
        <p:nvPr/>
      </p:nvGrpSpPr>
      <p:grpSpPr>
        <a:xfrm>
          <a:off x="0" y="0"/>
          <a:ext cx="0" cy="0"/>
          <a:chOff x="0" y="0"/>
          <a:chExt cx="0" cy="0"/>
        </a:xfrm>
      </p:grpSpPr>
      <p:sp>
        <p:nvSpPr>
          <p:cNvPr id="115" name="Google Shape;115;p18"/>
          <p:cNvSpPr txBox="1">
            <a:spLocks noGrp="1"/>
          </p:cNvSpPr>
          <p:nvPr>
            <p:ph type="title"/>
          </p:nvPr>
        </p:nvSpPr>
        <p:spPr>
          <a:xfrm>
            <a:off x="3172850" y="2190967"/>
            <a:ext cx="49449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16" name="Google Shape;116;p18"/>
          <p:cNvSpPr txBox="1">
            <a:spLocks noGrp="1"/>
          </p:cNvSpPr>
          <p:nvPr>
            <p:ph type="title" idx="2" hasCustomPrompt="1"/>
          </p:nvPr>
        </p:nvSpPr>
        <p:spPr>
          <a:xfrm>
            <a:off x="4705742" y="1349167"/>
            <a:ext cx="18828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dk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17" name="Google Shape;117;p18"/>
          <p:cNvSpPr txBox="1">
            <a:spLocks noGrp="1"/>
          </p:cNvSpPr>
          <p:nvPr>
            <p:ph type="subTitle" idx="1"/>
          </p:nvPr>
        </p:nvSpPr>
        <p:spPr>
          <a:xfrm>
            <a:off x="2964642" y="3055967"/>
            <a:ext cx="53508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9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8" name="Google Shape;118;p18"/>
          <p:cNvSpPr txBox="1"/>
          <p:nvPr/>
        </p:nvSpPr>
        <p:spPr>
          <a:xfrm>
            <a:off x="150900" y="4344717"/>
            <a:ext cx="1763400" cy="11436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lt1"/>
                </a:solidFill>
                <a:latin typeface="Bebas Neue"/>
                <a:ea typeface="Bebas Neue"/>
                <a:cs typeface="Bebas Neue"/>
                <a:sym typeface="Bebas Neue"/>
              </a:rPr>
              <a:t>/(AI)</a:t>
            </a:r>
            <a:endParaRPr>
              <a:solidFill>
                <a:schemeClr val="lt1"/>
              </a:solidFil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5">
  <p:cSld name="CUSTOM_7">
    <p:bg>
      <p:bgPr>
        <a:solidFill>
          <a:schemeClr val="accent1"/>
        </a:solidFill>
        <a:effectLst/>
      </p:bgPr>
    </p:bg>
    <p:spTree>
      <p:nvGrpSpPr>
        <p:cNvPr id="1" name="Shape 119"/>
        <p:cNvGrpSpPr/>
        <p:nvPr/>
      </p:nvGrpSpPr>
      <p:grpSpPr>
        <a:xfrm>
          <a:off x="0" y="0"/>
          <a:ext cx="0" cy="0"/>
          <a:chOff x="0" y="0"/>
          <a:chExt cx="0" cy="0"/>
        </a:xfrm>
      </p:grpSpPr>
      <p:sp>
        <p:nvSpPr>
          <p:cNvPr id="120" name="Google Shape;120;p19"/>
          <p:cNvSpPr txBox="1">
            <a:spLocks noGrp="1"/>
          </p:cNvSpPr>
          <p:nvPr>
            <p:ph type="title"/>
          </p:nvPr>
        </p:nvSpPr>
        <p:spPr>
          <a:xfrm>
            <a:off x="2106050" y="2190967"/>
            <a:ext cx="49449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21" name="Google Shape;121;p19"/>
          <p:cNvSpPr txBox="1">
            <a:spLocks noGrp="1"/>
          </p:cNvSpPr>
          <p:nvPr>
            <p:ph type="title" idx="2" hasCustomPrompt="1"/>
          </p:nvPr>
        </p:nvSpPr>
        <p:spPr>
          <a:xfrm>
            <a:off x="3638942" y="1349167"/>
            <a:ext cx="18828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dk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22" name="Google Shape;122;p19"/>
          <p:cNvSpPr txBox="1">
            <a:spLocks noGrp="1"/>
          </p:cNvSpPr>
          <p:nvPr>
            <p:ph type="subTitle" idx="1"/>
          </p:nvPr>
        </p:nvSpPr>
        <p:spPr>
          <a:xfrm>
            <a:off x="1897842" y="3055967"/>
            <a:ext cx="53508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9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3" name="Google Shape;123;p19"/>
          <p:cNvSpPr txBox="1"/>
          <p:nvPr/>
        </p:nvSpPr>
        <p:spPr>
          <a:xfrm rot="5400000">
            <a:off x="-433600" y="233700"/>
            <a:ext cx="1763400" cy="11436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lt1"/>
                </a:solidFill>
                <a:latin typeface="Bebas Neue"/>
                <a:ea typeface="Bebas Neue"/>
                <a:cs typeface="Bebas Neue"/>
                <a:sym typeface="Bebas Neue"/>
              </a:rPr>
              <a:t>/(AI)</a:t>
            </a:r>
            <a:endParaRPr>
              <a:solidFill>
                <a:schemeClr val="lt1"/>
              </a:solidFill>
            </a:endParaRPr>
          </a:p>
        </p:txBody>
      </p:sp>
      <p:grpSp>
        <p:nvGrpSpPr>
          <p:cNvPr id="124" name="Google Shape;124;p19"/>
          <p:cNvGrpSpPr/>
          <p:nvPr/>
        </p:nvGrpSpPr>
        <p:grpSpPr>
          <a:xfrm>
            <a:off x="4194039" y="4514332"/>
            <a:ext cx="772605" cy="196301"/>
            <a:chOff x="2641350" y="846250"/>
            <a:chExt cx="413600" cy="105075"/>
          </a:xfrm>
        </p:grpSpPr>
        <p:sp>
          <p:nvSpPr>
            <p:cNvPr id="125" name="Google Shape;125;p19"/>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9"/>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9"/>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9"/>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Only title">
  <p:cSld name="CUSTOM_2">
    <p:bg>
      <p:bgPr>
        <a:solidFill>
          <a:schemeClr val="dk1"/>
        </a:solidFill>
        <a:effectLst/>
      </p:bgPr>
    </p:bg>
    <p:spTree>
      <p:nvGrpSpPr>
        <p:cNvPr id="1" name="Shape 129"/>
        <p:cNvGrpSpPr/>
        <p:nvPr/>
      </p:nvGrpSpPr>
      <p:grpSpPr>
        <a:xfrm>
          <a:off x="0" y="0"/>
          <a:ext cx="0" cy="0"/>
          <a:chOff x="0" y="0"/>
          <a:chExt cx="0" cy="0"/>
        </a:xfrm>
      </p:grpSpPr>
      <p:sp>
        <p:nvSpPr>
          <p:cNvPr id="130" name="Google Shape;130;p20"/>
          <p:cNvSpPr txBox="1"/>
          <p:nvPr/>
        </p:nvSpPr>
        <p:spPr>
          <a:xfrm>
            <a:off x="11400" y="2656728"/>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31" name="Google Shape;131;p20"/>
          <p:cNvSpPr txBox="1"/>
          <p:nvPr/>
        </p:nvSpPr>
        <p:spPr>
          <a:xfrm>
            <a:off x="22675" y="3985092"/>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32" name="Google Shape;132;p20"/>
          <p:cNvSpPr txBox="1"/>
          <p:nvPr/>
        </p:nvSpPr>
        <p:spPr>
          <a:xfrm>
            <a:off x="11400" y="1328364"/>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33" name="Google Shape;133;p20"/>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900">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4" name="Google Shape;134;p20"/>
          <p:cNvSpPr/>
          <p:nvPr/>
        </p:nvSpPr>
        <p:spPr>
          <a:xfrm>
            <a:off x="873363" y="1168200"/>
            <a:ext cx="4661700" cy="3440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0"/>
          <p:cNvSpPr/>
          <p:nvPr/>
        </p:nvSpPr>
        <p:spPr>
          <a:xfrm>
            <a:off x="5781538" y="1168200"/>
            <a:ext cx="2489100" cy="3440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Only title 2">
  <p:cSld name="CUSTOM_2_1">
    <p:bg>
      <p:bgPr>
        <a:solidFill>
          <a:schemeClr val="dk1"/>
        </a:solidFill>
        <a:effectLst/>
      </p:bgPr>
    </p:bg>
    <p:spTree>
      <p:nvGrpSpPr>
        <p:cNvPr id="1" name="Shape 136"/>
        <p:cNvGrpSpPr/>
        <p:nvPr/>
      </p:nvGrpSpPr>
      <p:grpSpPr>
        <a:xfrm>
          <a:off x="0" y="0"/>
          <a:ext cx="0" cy="0"/>
          <a:chOff x="0" y="0"/>
          <a:chExt cx="0" cy="0"/>
        </a:xfrm>
      </p:grpSpPr>
      <p:sp>
        <p:nvSpPr>
          <p:cNvPr id="137" name="Google Shape;137;p21"/>
          <p:cNvSpPr txBox="1"/>
          <p:nvPr/>
        </p:nvSpPr>
        <p:spPr>
          <a:xfrm>
            <a:off x="11400" y="2656728"/>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38" name="Google Shape;138;p21"/>
          <p:cNvSpPr txBox="1"/>
          <p:nvPr/>
        </p:nvSpPr>
        <p:spPr>
          <a:xfrm>
            <a:off x="22675" y="3985092"/>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39" name="Google Shape;139;p21"/>
          <p:cNvSpPr txBox="1"/>
          <p:nvPr/>
        </p:nvSpPr>
        <p:spPr>
          <a:xfrm>
            <a:off x="11400" y="1328364"/>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40" name="Google Shape;140;p21"/>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900">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1" name="Google Shape;141;p21"/>
          <p:cNvSpPr/>
          <p:nvPr/>
        </p:nvSpPr>
        <p:spPr>
          <a:xfrm>
            <a:off x="712400" y="1168200"/>
            <a:ext cx="7716600" cy="3440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 name="Google Shape;142;p21"/>
          <p:cNvGrpSpPr/>
          <p:nvPr/>
        </p:nvGrpSpPr>
        <p:grpSpPr>
          <a:xfrm rot="10800000">
            <a:off x="-466752" y="434375"/>
            <a:ext cx="2159530" cy="548628"/>
            <a:chOff x="2641350" y="846250"/>
            <a:chExt cx="413600" cy="105075"/>
          </a:xfrm>
        </p:grpSpPr>
        <p:sp>
          <p:nvSpPr>
            <p:cNvPr id="143" name="Google Shape;143;p21"/>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1"/>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1"/>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1"/>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ly title 3">
  <p:cSld name="CUSTOM_2_1_1">
    <p:bg>
      <p:bgPr>
        <a:solidFill>
          <a:schemeClr val="dk1"/>
        </a:solidFill>
        <a:effectLst/>
      </p:bgPr>
    </p:bg>
    <p:spTree>
      <p:nvGrpSpPr>
        <p:cNvPr id="1" name="Shape 147"/>
        <p:cNvGrpSpPr/>
        <p:nvPr/>
      </p:nvGrpSpPr>
      <p:grpSpPr>
        <a:xfrm>
          <a:off x="0" y="0"/>
          <a:ext cx="0" cy="0"/>
          <a:chOff x="0" y="0"/>
          <a:chExt cx="0" cy="0"/>
        </a:xfrm>
      </p:grpSpPr>
      <p:sp>
        <p:nvSpPr>
          <p:cNvPr id="148" name="Google Shape;148;p22"/>
          <p:cNvSpPr txBox="1"/>
          <p:nvPr/>
        </p:nvSpPr>
        <p:spPr>
          <a:xfrm rot="5400000">
            <a:off x="-1536625" y="2730450"/>
            <a:ext cx="3682500" cy="11436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accent3"/>
                </a:solidFill>
                <a:latin typeface="Bebas Neue"/>
                <a:ea typeface="Bebas Neue"/>
                <a:cs typeface="Bebas Neue"/>
                <a:sym typeface="Bebas Neue"/>
              </a:rPr>
              <a:t>/(AI)/(AI)/</a:t>
            </a:r>
            <a:endParaRPr>
              <a:solidFill>
                <a:schemeClr val="hlink"/>
              </a:solidFill>
            </a:endParaRPr>
          </a:p>
        </p:txBody>
      </p:sp>
      <p:sp>
        <p:nvSpPr>
          <p:cNvPr id="149" name="Google Shape;149;p22"/>
          <p:cNvSpPr txBox="1"/>
          <p:nvPr/>
        </p:nvSpPr>
        <p:spPr>
          <a:xfrm>
            <a:off x="7751741" y="0"/>
            <a:ext cx="2370600" cy="51435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50" name="Google Shape;150;p22"/>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900">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51" name="Google Shape;151;p22"/>
          <p:cNvSpPr/>
          <p:nvPr/>
        </p:nvSpPr>
        <p:spPr>
          <a:xfrm>
            <a:off x="4759000" y="1644550"/>
            <a:ext cx="3669900" cy="2964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2"/>
          <p:cNvSpPr/>
          <p:nvPr/>
        </p:nvSpPr>
        <p:spPr>
          <a:xfrm>
            <a:off x="719492" y="1644550"/>
            <a:ext cx="3669900" cy="2964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1">
  <p:cSld name="CUSTOM_1_1">
    <p:bg>
      <p:bgPr>
        <a:solidFill>
          <a:schemeClr val="dk1"/>
        </a:solidFill>
        <a:effectLst/>
      </p:bgPr>
    </p:bg>
    <p:spTree>
      <p:nvGrpSpPr>
        <p:cNvPr id="1" name="Shape 153"/>
        <p:cNvGrpSpPr/>
        <p:nvPr/>
      </p:nvGrpSpPr>
      <p:grpSpPr>
        <a:xfrm>
          <a:off x="0" y="0"/>
          <a:ext cx="0" cy="0"/>
          <a:chOff x="0" y="0"/>
          <a:chExt cx="0" cy="0"/>
        </a:xfrm>
      </p:grpSpPr>
      <p:sp>
        <p:nvSpPr>
          <p:cNvPr id="154" name="Google Shape;154;p23"/>
          <p:cNvSpPr txBox="1"/>
          <p:nvPr/>
        </p:nvSpPr>
        <p:spPr>
          <a:xfrm>
            <a:off x="11400" y="4030092"/>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55" name="Google Shape;155;p23"/>
          <p:cNvSpPr/>
          <p:nvPr/>
        </p:nvSpPr>
        <p:spPr>
          <a:xfrm>
            <a:off x="601125" y="1017725"/>
            <a:ext cx="7962000" cy="3745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3"/>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900"/>
              <a:buNone/>
              <a:defRPr sz="3900">
                <a:solidFill>
                  <a:schemeClr val="accent1"/>
                </a:solidFill>
              </a:defRPr>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endParaRPr/>
          </a:p>
        </p:txBody>
      </p:sp>
      <p:sp>
        <p:nvSpPr>
          <p:cNvPr id="157" name="Google Shape;157;p23"/>
          <p:cNvSpPr txBox="1">
            <a:spLocks noGrp="1"/>
          </p:cNvSpPr>
          <p:nvPr>
            <p:ph type="body" idx="1"/>
          </p:nvPr>
        </p:nvSpPr>
        <p:spPr>
          <a:xfrm>
            <a:off x="720000" y="1152475"/>
            <a:ext cx="7704000" cy="34164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accent2"/>
              </a:buClr>
              <a:buSzPts val="1400"/>
              <a:buChar char="●"/>
              <a:defRPr sz="1400">
                <a:solidFill>
                  <a:schemeClr val="accent2"/>
                </a:solidFill>
              </a:defRPr>
            </a:lvl1pPr>
            <a:lvl2pPr marL="914400" lvl="1" indent="-317500" rtl="0">
              <a:lnSpc>
                <a:spcPct val="100000"/>
              </a:lnSpc>
              <a:spcBef>
                <a:spcPts val="0"/>
              </a:spcBef>
              <a:spcAft>
                <a:spcPts val="0"/>
              </a:spcAft>
              <a:buClr>
                <a:schemeClr val="accent2"/>
              </a:buClr>
              <a:buSzPts val="1400"/>
              <a:buChar char="○"/>
              <a:defRPr>
                <a:solidFill>
                  <a:schemeClr val="accent2"/>
                </a:solidFill>
              </a:defRPr>
            </a:lvl2pPr>
            <a:lvl3pPr marL="1371600" lvl="2" indent="-317500" rtl="0">
              <a:lnSpc>
                <a:spcPct val="100000"/>
              </a:lnSpc>
              <a:spcBef>
                <a:spcPts val="0"/>
              </a:spcBef>
              <a:spcAft>
                <a:spcPts val="0"/>
              </a:spcAft>
              <a:buClr>
                <a:schemeClr val="accent2"/>
              </a:buClr>
              <a:buSzPts val="1400"/>
              <a:buChar char="■"/>
              <a:defRPr>
                <a:solidFill>
                  <a:schemeClr val="accent2"/>
                </a:solidFill>
              </a:defRPr>
            </a:lvl3pPr>
            <a:lvl4pPr marL="1828800" lvl="3" indent="-317500" rtl="0">
              <a:lnSpc>
                <a:spcPct val="100000"/>
              </a:lnSpc>
              <a:spcBef>
                <a:spcPts val="0"/>
              </a:spcBef>
              <a:spcAft>
                <a:spcPts val="0"/>
              </a:spcAft>
              <a:buClr>
                <a:schemeClr val="accent2"/>
              </a:buClr>
              <a:buSzPts val="1400"/>
              <a:buChar char="●"/>
              <a:defRPr>
                <a:solidFill>
                  <a:schemeClr val="accent2"/>
                </a:solidFill>
              </a:defRPr>
            </a:lvl4pPr>
            <a:lvl5pPr marL="2286000" lvl="4" indent="-317500" rtl="0">
              <a:lnSpc>
                <a:spcPct val="100000"/>
              </a:lnSpc>
              <a:spcBef>
                <a:spcPts val="0"/>
              </a:spcBef>
              <a:spcAft>
                <a:spcPts val="0"/>
              </a:spcAft>
              <a:buClr>
                <a:schemeClr val="accent2"/>
              </a:buClr>
              <a:buSzPts val="1400"/>
              <a:buChar char="○"/>
              <a:defRPr>
                <a:solidFill>
                  <a:schemeClr val="accent2"/>
                </a:solidFill>
              </a:defRPr>
            </a:lvl5pPr>
            <a:lvl6pPr marL="2743200" lvl="5" indent="-317500" rtl="0">
              <a:lnSpc>
                <a:spcPct val="100000"/>
              </a:lnSpc>
              <a:spcBef>
                <a:spcPts val="0"/>
              </a:spcBef>
              <a:spcAft>
                <a:spcPts val="0"/>
              </a:spcAft>
              <a:buClr>
                <a:schemeClr val="accent2"/>
              </a:buClr>
              <a:buSzPts val="1400"/>
              <a:buChar char="■"/>
              <a:defRPr>
                <a:solidFill>
                  <a:schemeClr val="accent2"/>
                </a:solidFill>
              </a:defRPr>
            </a:lvl6pPr>
            <a:lvl7pPr marL="3200400" lvl="6" indent="-317500" rtl="0">
              <a:lnSpc>
                <a:spcPct val="100000"/>
              </a:lnSpc>
              <a:spcBef>
                <a:spcPts val="0"/>
              </a:spcBef>
              <a:spcAft>
                <a:spcPts val="0"/>
              </a:spcAft>
              <a:buClr>
                <a:schemeClr val="accent2"/>
              </a:buClr>
              <a:buSzPts val="1400"/>
              <a:buChar char="●"/>
              <a:defRPr>
                <a:solidFill>
                  <a:schemeClr val="accent2"/>
                </a:solidFill>
              </a:defRPr>
            </a:lvl7pPr>
            <a:lvl8pPr marL="3657600" lvl="7" indent="-317500" rtl="0">
              <a:lnSpc>
                <a:spcPct val="100000"/>
              </a:lnSpc>
              <a:spcBef>
                <a:spcPts val="0"/>
              </a:spcBef>
              <a:spcAft>
                <a:spcPts val="0"/>
              </a:spcAft>
              <a:buClr>
                <a:schemeClr val="accent2"/>
              </a:buClr>
              <a:buSzPts val="1400"/>
              <a:buChar char="○"/>
              <a:defRPr>
                <a:solidFill>
                  <a:schemeClr val="accent2"/>
                </a:solidFill>
              </a:defRPr>
            </a:lvl8pPr>
            <a:lvl9pPr marL="4114800" lvl="8" indent="-317500" rtl="0">
              <a:lnSpc>
                <a:spcPct val="100000"/>
              </a:lnSpc>
              <a:spcBef>
                <a:spcPts val="0"/>
              </a:spcBef>
              <a:spcAft>
                <a:spcPts val="0"/>
              </a:spcAft>
              <a:buClr>
                <a:schemeClr val="accent2"/>
              </a:buClr>
              <a:buSzPts val="1400"/>
              <a:buChar char="■"/>
              <a:defRPr>
                <a:solidFill>
                  <a:schemeClr val="accent2"/>
                </a:solidFill>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bg>
      <p:bgPr>
        <a:solidFill>
          <a:schemeClr val="dk1"/>
        </a:solidFill>
        <a:effectLst/>
      </p:bgPr>
    </p:bg>
    <p:spTree>
      <p:nvGrpSpPr>
        <p:cNvPr id="1" name="Shape 176"/>
        <p:cNvGrpSpPr/>
        <p:nvPr/>
      </p:nvGrpSpPr>
      <p:grpSpPr>
        <a:xfrm>
          <a:off x="0" y="0"/>
          <a:ext cx="0" cy="0"/>
          <a:chOff x="0" y="0"/>
          <a:chExt cx="0" cy="0"/>
        </a:xfrm>
      </p:grpSpPr>
      <p:sp>
        <p:nvSpPr>
          <p:cNvPr id="177" name="Google Shape;177;p26"/>
          <p:cNvSpPr txBox="1"/>
          <p:nvPr/>
        </p:nvSpPr>
        <p:spPr>
          <a:xfrm>
            <a:off x="11400" y="4104528"/>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78" name="Google Shape;178;p26"/>
          <p:cNvSpPr txBox="1"/>
          <p:nvPr/>
        </p:nvSpPr>
        <p:spPr>
          <a:xfrm>
            <a:off x="11400" y="2776164"/>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79" name="Google Shape;179;p26"/>
          <p:cNvSpPr txBox="1">
            <a:spLocks noGrp="1"/>
          </p:cNvSpPr>
          <p:nvPr>
            <p:ph type="title"/>
          </p:nvPr>
        </p:nvSpPr>
        <p:spPr>
          <a:xfrm>
            <a:off x="722675" y="2160687"/>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2"/>
              </a:buClr>
              <a:buSzPts val="2500"/>
              <a:buNone/>
              <a:defRPr sz="2500">
                <a:solidFill>
                  <a:schemeClr val="accent2"/>
                </a:solidFill>
              </a:defRPr>
            </a:lvl1pPr>
            <a:lvl2pPr lvl="1" algn="ctr" rtl="0">
              <a:spcBef>
                <a:spcPts val="0"/>
              </a:spcBef>
              <a:spcAft>
                <a:spcPts val="0"/>
              </a:spcAft>
              <a:buClr>
                <a:schemeClr val="accent2"/>
              </a:buClr>
              <a:buSzPts val="2500"/>
              <a:buNone/>
              <a:defRPr sz="2500">
                <a:solidFill>
                  <a:schemeClr val="accent2"/>
                </a:solidFill>
              </a:defRPr>
            </a:lvl2pPr>
            <a:lvl3pPr lvl="2" algn="ctr" rtl="0">
              <a:spcBef>
                <a:spcPts val="0"/>
              </a:spcBef>
              <a:spcAft>
                <a:spcPts val="0"/>
              </a:spcAft>
              <a:buClr>
                <a:schemeClr val="accent2"/>
              </a:buClr>
              <a:buSzPts val="2500"/>
              <a:buNone/>
              <a:defRPr sz="2500">
                <a:solidFill>
                  <a:schemeClr val="accent2"/>
                </a:solidFill>
              </a:defRPr>
            </a:lvl3pPr>
            <a:lvl4pPr lvl="3" algn="ctr" rtl="0">
              <a:spcBef>
                <a:spcPts val="0"/>
              </a:spcBef>
              <a:spcAft>
                <a:spcPts val="0"/>
              </a:spcAft>
              <a:buClr>
                <a:schemeClr val="accent2"/>
              </a:buClr>
              <a:buSzPts val="2500"/>
              <a:buNone/>
              <a:defRPr sz="2500">
                <a:solidFill>
                  <a:schemeClr val="accent2"/>
                </a:solidFill>
              </a:defRPr>
            </a:lvl4pPr>
            <a:lvl5pPr lvl="4" algn="ctr" rtl="0">
              <a:spcBef>
                <a:spcPts val="0"/>
              </a:spcBef>
              <a:spcAft>
                <a:spcPts val="0"/>
              </a:spcAft>
              <a:buClr>
                <a:schemeClr val="accent2"/>
              </a:buClr>
              <a:buSzPts val="2500"/>
              <a:buNone/>
              <a:defRPr sz="2500">
                <a:solidFill>
                  <a:schemeClr val="accent2"/>
                </a:solidFill>
              </a:defRPr>
            </a:lvl5pPr>
            <a:lvl6pPr lvl="5" algn="ctr" rtl="0">
              <a:spcBef>
                <a:spcPts val="0"/>
              </a:spcBef>
              <a:spcAft>
                <a:spcPts val="0"/>
              </a:spcAft>
              <a:buClr>
                <a:schemeClr val="accent2"/>
              </a:buClr>
              <a:buSzPts val="2500"/>
              <a:buNone/>
              <a:defRPr sz="2500">
                <a:solidFill>
                  <a:schemeClr val="accent2"/>
                </a:solidFill>
              </a:defRPr>
            </a:lvl6pPr>
            <a:lvl7pPr lvl="6" algn="ctr" rtl="0">
              <a:spcBef>
                <a:spcPts val="0"/>
              </a:spcBef>
              <a:spcAft>
                <a:spcPts val="0"/>
              </a:spcAft>
              <a:buClr>
                <a:schemeClr val="accent2"/>
              </a:buClr>
              <a:buSzPts val="2500"/>
              <a:buNone/>
              <a:defRPr sz="2500">
                <a:solidFill>
                  <a:schemeClr val="accent2"/>
                </a:solidFill>
              </a:defRPr>
            </a:lvl7pPr>
            <a:lvl8pPr lvl="7" algn="ctr" rtl="0">
              <a:spcBef>
                <a:spcPts val="0"/>
              </a:spcBef>
              <a:spcAft>
                <a:spcPts val="0"/>
              </a:spcAft>
              <a:buClr>
                <a:schemeClr val="accent2"/>
              </a:buClr>
              <a:buSzPts val="2500"/>
              <a:buNone/>
              <a:defRPr sz="2500">
                <a:solidFill>
                  <a:schemeClr val="accent2"/>
                </a:solidFill>
              </a:defRPr>
            </a:lvl8pPr>
            <a:lvl9pPr lvl="8" algn="ctr" rtl="0">
              <a:spcBef>
                <a:spcPts val="0"/>
              </a:spcBef>
              <a:spcAft>
                <a:spcPts val="0"/>
              </a:spcAft>
              <a:buClr>
                <a:schemeClr val="accent2"/>
              </a:buClr>
              <a:buSzPts val="2500"/>
              <a:buNone/>
              <a:defRPr sz="2500">
                <a:solidFill>
                  <a:schemeClr val="accent2"/>
                </a:solidFill>
              </a:defRPr>
            </a:lvl9pPr>
          </a:lstStyle>
          <a:p>
            <a:endParaRPr/>
          </a:p>
        </p:txBody>
      </p:sp>
      <p:sp>
        <p:nvSpPr>
          <p:cNvPr id="180" name="Google Shape;180;p26"/>
          <p:cNvSpPr txBox="1">
            <a:spLocks noGrp="1"/>
          </p:cNvSpPr>
          <p:nvPr>
            <p:ph type="subTitle" idx="1"/>
          </p:nvPr>
        </p:nvSpPr>
        <p:spPr>
          <a:xfrm>
            <a:off x="722675" y="2781254"/>
            <a:ext cx="2336400" cy="630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2"/>
              </a:buClr>
              <a:buSzPts val="1400"/>
              <a:buNone/>
              <a:defRPr sz="1400">
                <a:solidFill>
                  <a:schemeClr val="accent2"/>
                </a:solidFill>
              </a:defRPr>
            </a:lvl1pPr>
            <a:lvl2pPr lvl="1" algn="ctr" rtl="0">
              <a:lnSpc>
                <a:spcPct val="100000"/>
              </a:lnSpc>
              <a:spcBef>
                <a:spcPts val="0"/>
              </a:spcBef>
              <a:spcAft>
                <a:spcPts val="0"/>
              </a:spcAft>
              <a:buClr>
                <a:schemeClr val="accent2"/>
              </a:buClr>
              <a:buSzPts val="1400"/>
              <a:buNone/>
              <a:defRPr>
                <a:solidFill>
                  <a:schemeClr val="accent2"/>
                </a:solidFill>
              </a:defRPr>
            </a:lvl2pPr>
            <a:lvl3pPr lvl="2" algn="ctr" rtl="0">
              <a:lnSpc>
                <a:spcPct val="100000"/>
              </a:lnSpc>
              <a:spcBef>
                <a:spcPts val="0"/>
              </a:spcBef>
              <a:spcAft>
                <a:spcPts val="0"/>
              </a:spcAft>
              <a:buClr>
                <a:schemeClr val="accent2"/>
              </a:buClr>
              <a:buSzPts val="1400"/>
              <a:buNone/>
              <a:defRPr>
                <a:solidFill>
                  <a:schemeClr val="accent2"/>
                </a:solidFill>
              </a:defRPr>
            </a:lvl3pPr>
            <a:lvl4pPr lvl="3" algn="ctr" rtl="0">
              <a:lnSpc>
                <a:spcPct val="100000"/>
              </a:lnSpc>
              <a:spcBef>
                <a:spcPts val="0"/>
              </a:spcBef>
              <a:spcAft>
                <a:spcPts val="0"/>
              </a:spcAft>
              <a:buClr>
                <a:schemeClr val="accent2"/>
              </a:buClr>
              <a:buSzPts val="1400"/>
              <a:buNone/>
              <a:defRPr>
                <a:solidFill>
                  <a:schemeClr val="accent2"/>
                </a:solidFill>
              </a:defRPr>
            </a:lvl4pPr>
            <a:lvl5pPr lvl="4" algn="ctr" rtl="0">
              <a:lnSpc>
                <a:spcPct val="100000"/>
              </a:lnSpc>
              <a:spcBef>
                <a:spcPts val="0"/>
              </a:spcBef>
              <a:spcAft>
                <a:spcPts val="0"/>
              </a:spcAft>
              <a:buClr>
                <a:schemeClr val="accent2"/>
              </a:buClr>
              <a:buSzPts val="1400"/>
              <a:buNone/>
              <a:defRPr>
                <a:solidFill>
                  <a:schemeClr val="accent2"/>
                </a:solidFill>
              </a:defRPr>
            </a:lvl5pPr>
            <a:lvl6pPr lvl="5" algn="ctr" rtl="0">
              <a:lnSpc>
                <a:spcPct val="100000"/>
              </a:lnSpc>
              <a:spcBef>
                <a:spcPts val="0"/>
              </a:spcBef>
              <a:spcAft>
                <a:spcPts val="0"/>
              </a:spcAft>
              <a:buClr>
                <a:schemeClr val="accent2"/>
              </a:buClr>
              <a:buSzPts val="1400"/>
              <a:buNone/>
              <a:defRPr>
                <a:solidFill>
                  <a:schemeClr val="accent2"/>
                </a:solidFill>
              </a:defRPr>
            </a:lvl6pPr>
            <a:lvl7pPr lvl="6" algn="ctr" rtl="0">
              <a:lnSpc>
                <a:spcPct val="100000"/>
              </a:lnSpc>
              <a:spcBef>
                <a:spcPts val="0"/>
              </a:spcBef>
              <a:spcAft>
                <a:spcPts val="0"/>
              </a:spcAft>
              <a:buClr>
                <a:schemeClr val="accent2"/>
              </a:buClr>
              <a:buSzPts val="1400"/>
              <a:buNone/>
              <a:defRPr>
                <a:solidFill>
                  <a:schemeClr val="accent2"/>
                </a:solidFill>
              </a:defRPr>
            </a:lvl7pPr>
            <a:lvl8pPr lvl="7" algn="ctr" rtl="0">
              <a:lnSpc>
                <a:spcPct val="100000"/>
              </a:lnSpc>
              <a:spcBef>
                <a:spcPts val="0"/>
              </a:spcBef>
              <a:spcAft>
                <a:spcPts val="0"/>
              </a:spcAft>
              <a:buClr>
                <a:schemeClr val="accent2"/>
              </a:buClr>
              <a:buSzPts val="1400"/>
              <a:buNone/>
              <a:defRPr>
                <a:solidFill>
                  <a:schemeClr val="accent2"/>
                </a:solidFill>
              </a:defRPr>
            </a:lvl8pPr>
            <a:lvl9pPr lvl="8" algn="ctr" rtl="0">
              <a:lnSpc>
                <a:spcPct val="100000"/>
              </a:lnSpc>
              <a:spcBef>
                <a:spcPts val="0"/>
              </a:spcBef>
              <a:spcAft>
                <a:spcPts val="0"/>
              </a:spcAft>
              <a:buClr>
                <a:schemeClr val="accent2"/>
              </a:buClr>
              <a:buSzPts val="1400"/>
              <a:buNone/>
              <a:defRPr>
                <a:solidFill>
                  <a:schemeClr val="accent2"/>
                </a:solidFill>
              </a:defRPr>
            </a:lvl9pPr>
          </a:lstStyle>
          <a:p>
            <a:endParaRPr/>
          </a:p>
        </p:txBody>
      </p:sp>
      <p:sp>
        <p:nvSpPr>
          <p:cNvPr id="181" name="Google Shape;181;p26"/>
          <p:cNvSpPr txBox="1">
            <a:spLocks noGrp="1"/>
          </p:cNvSpPr>
          <p:nvPr>
            <p:ph type="title" idx="2"/>
          </p:nvPr>
        </p:nvSpPr>
        <p:spPr>
          <a:xfrm>
            <a:off x="3406475" y="2160687"/>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2"/>
              </a:buClr>
              <a:buSzPts val="2500"/>
              <a:buNone/>
              <a:defRPr sz="2500">
                <a:solidFill>
                  <a:schemeClr val="accent2"/>
                </a:solidFill>
              </a:defRPr>
            </a:lvl1pPr>
            <a:lvl2pPr lvl="1" algn="ctr" rtl="0">
              <a:spcBef>
                <a:spcPts val="0"/>
              </a:spcBef>
              <a:spcAft>
                <a:spcPts val="0"/>
              </a:spcAft>
              <a:buClr>
                <a:schemeClr val="accent2"/>
              </a:buClr>
              <a:buSzPts val="2500"/>
              <a:buNone/>
              <a:defRPr sz="2500">
                <a:solidFill>
                  <a:schemeClr val="accent2"/>
                </a:solidFill>
              </a:defRPr>
            </a:lvl2pPr>
            <a:lvl3pPr lvl="2" algn="ctr" rtl="0">
              <a:spcBef>
                <a:spcPts val="0"/>
              </a:spcBef>
              <a:spcAft>
                <a:spcPts val="0"/>
              </a:spcAft>
              <a:buClr>
                <a:schemeClr val="accent2"/>
              </a:buClr>
              <a:buSzPts val="2500"/>
              <a:buNone/>
              <a:defRPr sz="2500">
                <a:solidFill>
                  <a:schemeClr val="accent2"/>
                </a:solidFill>
              </a:defRPr>
            </a:lvl3pPr>
            <a:lvl4pPr lvl="3" algn="ctr" rtl="0">
              <a:spcBef>
                <a:spcPts val="0"/>
              </a:spcBef>
              <a:spcAft>
                <a:spcPts val="0"/>
              </a:spcAft>
              <a:buClr>
                <a:schemeClr val="accent2"/>
              </a:buClr>
              <a:buSzPts val="2500"/>
              <a:buNone/>
              <a:defRPr sz="2500">
                <a:solidFill>
                  <a:schemeClr val="accent2"/>
                </a:solidFill>
              </a:defRPr>
            </a:lvl4pPr>
            <a:lvl5pPr lvl="4" algn="ctr" rtl="0">
              <a:spcBef>
                <a:spcPts val="0"/>
              </a:spcBef>
              <a:spcAft>
                <a:spcPts val="0"/>
              </a:spcAft>
              <a:buClr>
                <a:schemeClr val="accent2"/>
              </a:buClr>
              <a:buSzPts val="2500"/>
              <a:buNone/>
              <a:defRPr sz="2500">
                <a:solidFill>
                  <a:schemeClr val="accent2"/>
                </a:solidFill>
              </a:defRPr>
            </a:lvl5pPr>
            <a:lvl6pPr lvl="5" algn="ctr" rtl="0">
              <a:spcBef>
                <a:spcPts val="0"/>
              </a:spcBef>
              <a:spcAft>
                <a:spcPts val="0"/>
              </a:spcAft>
              <a:buClr>
                <a:schemeClr val="accent2"/>
              </a:buClr>
              <a:buSzPts val="2500"/>
              <a:buNone/>
              <a:defRPr sz="2500">
                <a:solidFill>
                  <a:schemeClr val="accent2"/>
                </a:solidFill>
              </a:defRPr>
            </a:lvl6pPr>
            <a:lvl7pPr lvl="6" algn="ctr" rtl="0">
              <a:spcBef>
                <a:spcPts val="0"/>
              </a:spcBef>
              <a:spcAft>
                <a:spcPts val="0"/>
              </a:spcAft>
              <a:buClr>
                <a:schemeClr val="accent2"/>
              </a:buClr>
              <a:buSzPts val="2500"/>
              <a:buNone/>
              <a:defRPr sz="2500">
                <a:solidFill>
                  <a:schemeClr val="accent2"/>
                </a:solidFill>
              </a:defRPr>
            </a:lvl7pPr>
            <a:lvl8pPr lvl="7" algn="ctr" rtl="0">
              <a:spcBef>
                <a:spcPts val="0"/>
              </a:spcBef>
              <a:spcAft>
                <a:spcPts val="0"/>
              </a:spcAft>
              <a:buClr>
                <a:schemeClr val="accent2"/>
              </a:buClr>
              <a:buSzPts val="2500"/>
              <a:buNone/>
              <a:defRPr sz="2500">
                <a:solidFill>
                  <a:schemeClr val="accent2"/>
                </a:solidFill>
              </a:defRPr>
            </a:lvl8pPr>
            <a:lvl9pPr lvl="8" algn="ctr" rtl="0">
              <a:spcBef>
                <a:spcPts val="0"/>
              </a:spcBef>
              <a:spcAft>
                <a:spcPts val="0"/>
              </a:spcAft>
              <a:buClr>
                <a:schemeClr val="accent2"/>
              </a:buClr>
              <a:buSzPts val="2500"/>
              <a:buNone/>
              <a:defRPr sz="2500">
                <a:solidFill>
                  <a:schemeClr val="accent2"/>
                </a:solidFill>
              </a:defRPr>
            </a:lvl9pPr>
          </a:lstStyle>
          <a:p>
            <a:endParaRPr/>
          </a:p>
        </p:txBody>
      </p:sp>
      <p:sp>
        <p:nvSpPr>
          <p:cNvPr id="182" name="Google Shape;182;p26"/>
          <p:cNvSpPr txBox="1">
            <a:spLocks noGrp="1"/>
          </p:cNvSpPr>
          <p:nvPr>
            <p:ph type="subTitle" idx="3"/>
          </p:nvPr>
        </p:nvSpPr>
        <p:spPr>
          <a:xfrm>
            <a:off x="3406475" y="2781254"/>
            <a:ext cx="2336400" cy="630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2"/>
              </a:buClr>
              <a:buSzPts val="1400"/>
              <a:buNone/>
              <a:defRPr sz="1400">
                <a:solidFill>
                  <a:schemeClr val="accent2"/>
                </a:solidFill>
              </a:defRPr>
            </a:lvl1pPr>
            <a:lvl2pPr lvl="1" algn="ctr" rtl="0">
              <a:lnSpc>
                <a:spcPct val="100000"/>
              </a:lnSpc>
              <a:spcBef>
                <a:spcPts val="0"/>
              </a:spcBef>
              <a:spcAft>
                <a:spcPts val="0"/>
              </a:spcAft>
              <a:buClr>
                <a:schemeClr val="accent2"/>
              </a:buClr>
              <a:buSzPts val="1400"/>
              <a:buNone/>
              <a:defRPr>
                <a:solidFill>
                  <a:schemeClr val="accent2"/>
                </a:solidFill>
              </a:defRPr>
            </a:lvl2pPr>
            <a:lvl3pPr lvl="2" algn="ctr" rtl="0">
              <a:lnSpc>
                <a:spcPct val="100000"/>
              </a:lnSpc>
              <a:spcBef>
                <a:spcPts val="0"/>
              </a:spcBef>
              <a:spcAft>
                <a:spcPts val="0"/>
              </a:spcAft>
              <a:buClr>
                <a:schemeClr val="accent2"/>
              </a:buClr>
              <a:buSzPts val="1400"/>
              <a:buNone/>
              <a:defRPr>
                <a:solidFill>
                  <a:schemeClr val="accent2"/>
                </a:solidFill>
              </a:defRPr>
            </a:lvl3pPr>
            <a:lvl4pPr lvl="3" algn="ctr" rtl="0">
              <a:lnSpc>
                <a:spcPct val="100000"/>
              </a:lnSpc>
              <a:spcBef>
                <a:spcPts val="0"/>
              </a:spcBef>
              <a:spcAft>
                <a:spcPts val="0"/>
              </a:spcAft>
              <a:buClr>
                <a:schemeClr val="accent2"/>
              </a:buClr>
              <a:buSzPts val="1400"/>
              <a:buNone/>
              <a:defRPr>
                <a:solidFill>
                  <a:schemeClr val="accent2"/>
                </a:solidFill>
              </a:defRPr>
            </a:lvl4pPr>
            <a:lvl5pPr lvl="4" algn="ctr" rtl="0">
              <a:lnSpc>
                <a:spcPct val="100000"/>
              </a:lnSpc>
              <a:spcBef>
                <a:spcPts val="0"/>
              </a:spcBef>
              <a:spcAft>
                <a:spcPts val="0"/>
              </a:spcAft>
              <a:buClr>
                <a:schemeClr val="accent2"/>
              </a:buClr>
              <a:buSzPts val="1400"/>
              <a:buNone/>
              <a:defRPr>
                <a:solidFill>
                  <a:schemeClr val="accent2"/>
                </a:solidFill>
              </a:defRPr>
            </a:lvl5pPr>
            <a:lvl6pPr lvl="5" algn="ctr" rtl="0">
              <a:lnSpc>
                <a:spcPct val="100000"/>
              </a:lnSpc>
              <a:spcBef>
                <a:spcPts val="0"/>
              </a:spcBef>
              <a:spcAft>
                <a:spcPts val="0"/>
              </a:spcAft>
              <a:buClr>
                <a:schemeClr val="accent2"/>
              </a:buClr>
              <a:buSzPts val="1400"/>
              <a:buNone/>
              <a:defRPr>
                <a:solidFill>
                  <a:schemeClr val="accent2"/>
                </a:solidFill>
              </a:defRPr>
            </a:lvl6pPr>
            <a:lvl7pPr lvl="6" algn="ctr" rtl="0">
              <a:lnSpc>
                <a:spcPct val="100000"/>
              </a:lnSpc>
              <a:spcBef>
                <a:spcPts val="0"/>
              </a:spcBef>
              <a:spcAft>
                <a:spcPts val="0"/>
              </a:spcAft>
              <a:buClr>
                <a:schemeClr val="accent2"/>
              </a:buClr>
              <a:buSzPts val="1400"/>
              <a:buNone/>
              <a:defRPr>
                <a:solidFill>
                  <a:schemeClr val="accent2"/>
                </a:solidFill>
              </a:defRPr>
            </a:lvl7pPr>
            <a:lvl8pPr lvl="7" algn="ctr" rtl="0">
              <a:lnSpc>
                <a:spcPct val="100000"/>
              </a:lnSpc>
              <a:spcBef>
                <a:spcPts val="0"/>
              </a:spcBef>
              <a:spcAft>
                <a:spcPts val="0"/>
              </a:spcAft>
              <a:buClr>
                <a:schemeClr val="accent2"/>
              </a:buClr>
              <a:buSzPts val="1400"/>
              <a:buNone/>
              <a:defRPr>
                <a:solidFill>
                  <a:schemeClr val="accent2"/>
                </a:solidFill>
              </a:defRPr>
            </a:lvl8pPr>
            <a:lvl9pPr lvl="8" algn="ctr" rtl="0">
              <a:lnSpc>
                <a:spcPct val="100000"/>
              </a:lnSpc>
              <a:spcBef>
                <a:spcPts val="0"/>
              </a:spcBef>
              <a:spcAft>
                <a:spcPts val="0"/>
              </a:spcAft>
              <a:buClr>
                <a:schemeClr val="accent2"/>
              </a:buClr>
              <a:buSzPts val="1400"/>
              <a:buNone/>
              <a:defRPr>
                <a:solidFill>
                  <a:schemeClr val="accent2"/>
                </a:solidFill>
              </a:defRPr>
            </a:lvl9pPr>
          </a:lstStyle>
          <a:p>
            <a:endParaRPr/>
          </a:p>
        </p:txBody>
      </p:sp>
      <p:sp>
        <p:nvSpPr>
          <p:cNvPr id="183" name="Google Shape;183;p26"/>
          <p:cNvSpPr txBox="1">
            <a:spLocks noGrp="1"/>
          </p:cNvSpPr>
          <p:nvPr>
            <p:ph type="title" idx="4"/>
          </p:nvPr>
        </p:nvSpPr>
        <p:spPr>
          <a:xfrm>
            <a:off x="6090275" y="2160687"/>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2"/>
              </a:buClr>
              <a:buSzPts val="2500"/>
              <a:buNone/>
              <a:defRPr sz="2500">
                <a:solidFill>
                  <a:schemeClr val="accent2"/>
                </a:solidFill>
              </a:defRPr>
            </a:lvl1pPr>
            <a:lvl2pPr lvl="1" algn="ctr" rtl="0">
              <a:spcBef>
                <a:spcPts val="0"/>
              </a:spcBef>
              <a:spcAft>
                <a:spcPts val="0"/>
              </a:spcAft>
              <a:buClr>
                <a:schemeClr val="accent2"/>
              </a:buClr>
              <a:buSzPts val="2500"/>
              <a:buNone/>
              <a:defRPr sz="2500">
                <a:solidFill>
                  <a:schemeClr val="accent2"/>
                </a:solidFill>
              </a:defRPr>
            </a:lvl2pPr>
            <a:lvl3pPr lvl="2" algn="ctr" rtl="0">
              <a:spcBef>
                <a:spcPts val="0"/>
              </a:spcBef>
              <a:spcAft>
                <a:spcPts val="0"/>
              </a:spcAft>
              <a:buClr>
                <a:schemeClr val="accent2"/>
              </a:buClr>
              <a:buSzPts val="2500"/>
              <a:buNone/>
              <a:defRPr sz="2500">
                <a:solidFill>
                  <a:schemeClr val="accent2"/>
                </a:solidFill>
              </a:defRPr>
            </a:lvl3pPr>
            <a:lvl4pPr lvl="3" algn="ctr" rtl="0">
              <a:spcBef>
                <a:spcPts val="0"/>
              </a:spcBef>
              <a:spcAft>
                <a:spcPts val="0"/>
              </a:spcAft>
              <a:buClr>
                <a:schemeClr val="accent2"/>
              </a:buClr>
              <a:buSzPts val="2500"/>
              <a:buNone/>
              <a:defRPr sz="2500">
                <a:solidFill>
                  <a:schemeClr val="accent2"/>
                </a:solidFill>
              </a:defRPr>
            </a:lvl4pPr>
            <a:lvl5pPr lvl="4" algn="ctr" rtl="0">
              <a:spcBef>
                <a:spcPts val="0"/>
              </a:spcBef>
              <a:spcAft>
                <a:spcPts val="0"/>
              </a:spcAft>
              <a:buClr>
                <a:schemeClr val="accent2"/>
              </a:buClr>
              <a:buSzPts val="2500"/>
              <a:buNone/>
              <a:defRPr sz="2500">
                <a:solidFill>
                  <a:schemeClr val="accent2"/>
                </a:solidFill>
              </a:defRPr>
            </a:lvl5pPr>
            <a:lvl6pPr lvl="5" algn="ctr" rtl="0">
              <a:spcBef>
                <a:spcPts val="0"/>
              </a:spcBef>
              <a:spcAft>
                <a:spcPts val="0"/>
              </a:spcAft>
              <a:buClr>
                <a:schemeClr val="accent2"/>
              </a:buClr>
              <a:buSzPts val="2500"/>
              <a:buNone/>
              <a:defRPr sz="2500">
                <a:solidFill>
                  <a:schemeClr val="accent2"/>
                </a:solidFill>
              </a:defRPr>
            </a:lvl6pPr>
            <a:lvl7pPr lvl="6" algn="ctr" rtl="0">
              <a:spcBef>
                <a:spcPts val="0"/>
              </a:spcBef>
              <a:spcAft>
                <a:spcPts val="0"/>
              </a:spcAft>
              <a:buClr>
                <a:schemeClr val="accent2"/>
              </a:buClr>
              <a:buSzPts val="2500"/>
              <a:buNone/>
              <a:defRPr sz="2500">
                <a:solidFill>
                  <a:schemeClr val="accent2"/>
                </a:solidFill>
              </a:defRPr>
            </a:lvl7pPr>
            <a:lvl8pPr lvl="7" algn="ctr" rtl="0">
              <a:spcBef>
                <a:spcPts val="0"/>
              </a:spcBef>
              <a:spcAft>
                <a:spcPts val="0"/>
              </a:spcAft>
              <a:buClr>
                <a:schemeClr val="accent2"/>
              </a:buClr>
              <a:buSzPts val="2500"/>
              <a:buNone/>
              <a:defRPr sz="2500">
                <a:solidFill>
                  <a:schemeClr val="accent2"/>
                </a:solidFill>
              </a:defRPr>
            </a:lvl8pPr>
            <a:lvl9pPr lvl="8" algn="ctr" rtl="0">
              <a:spcBef>
                <a:spcPts val="0"/>
              </a:spcBef>
              <a:spcAft>
                <a:spcPts val="0"/>
              </a:spcAft>
              <a:buClr>
                <a:schemeClr val="accent2"/>
              </a:buClr>
              <a:buSzPts val="2500"/>
              <a:buNone/>
              <a:defRPr sz="2500">
                <a:solidFill>
                  <a:schemeClr val="accent2"/>
                </a:solidFill>
              </a:defRPr>
            </a:lvl9pPr>
          </a:lstStyle>
          <a:p>
            <a:endParaRPr/>
          </a:p>
        </p:txBody>
      </p:sp>
      <p:sp>
        <p:nvSpPr>
          <p:cNvPr id="184" name="Google Shape;184;p26"/>
          <p:cNvSpPr txBox="1">
            <a:spLocks noGrp="1"/>
          </p:cNvSpPr>
          <p:nvPr>
            <p:ph type="subTitle" idx="5"/>
          </p:nvPr>
        </p:nvSpPr>
        <p:spPr>
          <a:xfrm>
            <a:off x="6090275" y="2781254"/>
            <a:ext cx="2336400" cy="630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2"/>
              </a:buClr>
              <a:buSzPts val="1400"/>
              <a:buNone/>
              <a:defRPr sz="1400">
                <a:solidFill>
                  <a:schemeClr val="accent2"/>
                </a:solidFill>
              </a:defRPr>
            </a:lvl1pPr>
            <a:lvl2pPr lvl="1" algn="ctr" rtl="0">
              <a:lnSpc>
                <a:spcPct val="100000"/>
              </a:lnSpc>
              <a:spcBef>
                <a:spcPts val="0"/>
              </a:spcBef>
              <a:spcAft>
                <a:spcPts val="0"/>
              </a:spcAft>
              <a:buClr>
                <a:schemeClr val="accent2"/>
              </a:buClr>
              <a:buSzPts val="1400"/>
              <a:buNone/>
              <a:defRPr>
                <a:solidFill>
                  <a:schemeClr val="accent2"/>
                </a:solidFill>
              </a:defRPr>
            </a:lvl2pPr>
            <a:lvl3pPr lvl="2" algn="ctr" rtl="0">
              <a:lnSpc>
                <a:spcPct val="100000"/>
              </a:lnSpc>
              <a:spcBef>
                <a:spcPts val="0"/>
              </a:spcBef>
              <a:spcAft>
                <a:spcPts val="0"/>
              </a:spcAft>
              <a:buClr>
                <a:schemeClr val="accent2"/>
              </a:buClr>
              <a:buSzPts val="1400"/>
              <a:buNone/>
              <a:defRPr>
                <a:solidFill>
                  <a:schemeClr val="accent2"/>
                </a:solidFill>
              </a:defRPr>
            </a:lvl3pPr>
            <a:lvl4pPr lvl="3" algn="ctr" rtl="0">
              <a:lnSpc>
                <a:spcPct val="100000"/>
              </a:lnSpc>
              <a:spcBef>
                <a:spcPts val="0"/>
              </a:spcBef>
              <a:spcAft>
                <a:spcPts val="0"/>
              </a:spcAft>
              <a:buClr>
                <a:schemeClr val="accent2"/>
              </a:buClr>
              <a:buSzPts val="1400"/>
              <a:buNone/>
              <a:defRPr>
                <a:solidFill>
                  <a:schemeClr val="accent2"/>
                </a:solidFill>
              </a:defRPr>
            </a:lvl4pPr>
            <a:lvl5pPr lvl="4" algn="ctr" rtl="0">
              <a:lnSpc>
                <a:spcPct val="100000"/>
              </a:lnSpc>
              <a:spcBef>
                <a:spcPts val="0"/>
              </a:spcBef>
              <a:spcAft>
                <a:spcPts val="0"/>
              </a:spcAft>
              <a:buClr>
                <a:schemeClr val="accent2"/>
              </a:buClr>
              <a:buSzPts val="1400"/>
              <a:buNone/>
              <a:defRPr>
                <a:solidFill>
                  <a:schemeClr val="accent2"/>
                </a:solidFill>
              </a:defRPr>
            </a:lvl5pPr>
            <a:lvl6pPr lvl="5" algn="ctr" rtl="0">
              <a:lnSpc>
                <a:spcPct val="100000"/>
              </a:lnSpc>
              <a:spcBef>
                <a:spcPts val="0"/>
              </a:spcBef>
              <a:spcAft>
                <a:spcPts val="0"/>
              </a:spcAft>
              <a:buClr>
                <a:schemeClr val="accent2"/>
              </a:buClr>
              <a:buSzPts val="1400"/>
              <a:buNone/>
              <a:defRPr>
                <a:solidFill>
                  <a:schemeClr val="accent2"/>
                </a:solidFill>
              </a:defRPr>
            </a:lvl6pPr>
            <a:lvl7pPr lvl="6" algn="ctr" rtl="0">
              <a:lnSpc>
                <a:spcPct val="100000"/>
              </a:lnSpc>
              <a:spcBef>
                <a:spcPts val="0"/>
              </a:spcBef>
              <a:spcAft>
                <a:spcPts val="0"/>
              </a:spcAft>
              <a:buClr>
                <a:schemeClr val="accent2"/>
              </a:buClr>
              <a:buSzPts val="1400"/>
              <a:buNone/>
              <a:defRPr>
                <a:solidFill>
                  <a:schemeClr val="accent2"/>
                </a:solidFill>
              </a:defRPr>
            </a:lvl7pPr>
            <a:lvl8pPr lvl="7" algn="ctr" rtl="0">
              <a:lnSpc>
                <a:spcPct val="100000"/>
              </a:lnSpc>
              <a:spcBef>
                <a:spcPts val="0"/>
              </a:spcBef>
              <a:spcAft>
                <a:spcPts val="0"/>
              </a:spcAft>
              <a:buClr>
                <a:schemeClr val="accent2"/>
              </a:buClr>
              <a:buSzPts val="1400"/>
              <a:buNone/>
              <a:defRPr>
                <a:solidFill>
                  <a:schemeClr val="accent2"/>
                </a:solidFill>
              </a:defRPr>
            </a:lvl8pPr>
            <a:lvl9pPr lvl="8" algn="ctr" rtl="0">
              <a:lnSpc>
                <a:spcPct val="100000"/>
              </a:lnSpc>
              <a:spcBef>
                <a:spcPts val="0"/>
              </a:spcBef>
              <a:spcAft>
                <a:spcPts val="0"/>
              </a:spcAft>
              <a:buClr>
                <a:schemeClr val="accent2"/>
              </a:buClr>
              <a:buSzPts val="1400"/>
              <a:buNone/>
              <a:defRPr>
                <a:solidFill>
                  <a:schemeClr val="accent2"/>
                </a:solidFill>
              </a:defRPr>
            </a:lvl9pPr>
          </a:lstStyle>
          <a:p>
            <a:endParaRPr/>
          </a:p>
        </p:txBody>
      </p:sp>
      <p:sp>
        <p:nvSpPr>
          <p:cNvPr id="185" name="Google Shape;185;p26"/>
          <p:cNvSpPr txBox="1">
            <a:spLocks noGrp="1"/>
          </p:cNvSpPr>
          <p:nvPr>
            <p:ph type="title" idx="6"/>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86" name="Google Shape;186;p26"/>
          <p:cNvSpPr txBox="1">
            <a:spLocks noGrp="1"/>
          </p:cNvSpPr>
          <p:nvPr>
            <p:ph type="title" idx="7"/>
          </p:nvPr>
        </p:nvSpPr>
        <p:spPr>
          <a:xfrm>
            <a:off x="722675" y="3508938"/>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2500"/>
              <a:buNone/>
              <a:defRPr sz="2500">
                <a:solidFill>
                  <a:schemeClr val="accent1"/>
                </a:solidFill>
              </a:defRPr>
            </a:lvl1pPr>
            <a:lvl2pPr lvl="1" algn="ctr" rtl="0">
              <a:spcBef>
                <a:spcPts val="0"/>
              </a:spcBef>
              <a:spcAft>
                <a:spcPts val="0"/>
              </a:spcAft>
              <a:buClr>
                <a:schemeClr val="accent1"/>
              </a:buClr>
              <a:buSzPts val="2500"/>
              <a:buNone/>
              <a:defRPr sz="2500">
                <a:solidFill>
                  <a:schemeClr val="accent1"/>
                </a:solidFill>
              </a:defRPr>
            </a:lvl2pPr>
            <a:lvl3pPr lvl="2" algn="ctr" rtl="0">
              <a:spcBef>
                <a:spcPts val="0"/>
              </a:spcBef>
              <a:spcAft>
                <a:spcPts val="0"/>
              </a:spcAft>
              <a:buClr>
                <a:schemeClr val="accent1"/>
              </a:buClr>
              <a:buSzPts val="2500"/>
              <a:buNone/>
              <a:defRPr sz="2500">
                <a:solidFill>
                  <a:schemeClr val="accent1"/>
                </a:solidFill>
              </a:defRPr>
            </a:lvl3pPr>
            <a:lvl4pPr lvl="3" algn="ctr" rtl="0">
              <a:spcBef>
                <a:spcPts val="0"/>
              </a:spcBef>
              <a:spcAft>
                <a:spcPts val="0"/>
              </a:spcAft>
              <a:buClr>
                <a:schemeClr val="accent1"/>
              </a:buClr>
              <a:buSzPts val="2500"/>
              <a:buNone/>
              <a:defRPr sz="2500">
                <a:solidFill>
                  <a:schemeClr val="accent1"/>
                </a:solidFill>
              </a:defRPr>
            </a:lvl4pPr>
            <a:lvl5pPr lvl="4" algn="ctr" rtl="0">
              <a:spcBef>
                <a:spcPts val="0"/>
              </a:spcBef>
              <a:spcAft>
                <a:spcPts val="0"/>
              </a:spcAft>
              <a:buClr>
                <a:schemeClr val="accent1"/>
              </a:buClr>
              <a:buSzPts val="2500"/>
              <a:buNone/>
              <a:defRPr sz="2500">
                <a:solidFill>
                  <a:schemeClr val="accent1"/>
                </a:solidFill>
              </a:defRPr>
            </a:lvl5pPr>
            <a:lvl6pPr lvl="5" algn="ctr" rtl="0">
              <a:spcBef>
                <a:spcPts val="0"/>
              </a:spcBef>
              <a:spcAft>
                <a:spcPts val="0"/>
              </a:spcAft>
              <a:buClr>
                <a:schemeClr val="accent1"/>
              </a:buClr>
              <a:buSzPts val="2500"/>
              <a:buNone/>
              <a:defRPr sz="2500">
                <a:solidFill>
                  <a:schemeClr val="accent1"/>
                </a:solidFill>
              </a:defRPr>
            </a:lvl6pPr>
            <a:lvl7pPr lvl="6" algn="ctr" rtl="0">
              <a:spcBef>
                <a:spcPts val="0"/>
              </a:spcBef>
              <a:spcAft>
                <a:spcPts val="0"/>
              </a:spcAft>
              <a:buClr>
                <a:schemeClr val="accent1"/>
              </a:buClr>
              <a:buSzPts val="2500"/>
              <a:buNone/>
              <a:defRPr sz="2500">
                <a:solidFill>
                  <a:schemeClr val="accent1"/>
                </a:solidFill>
              </a:defRPr>
            </a:lvl7pPr>
            <a:lvl8pPr lvl="7" algn="ctr" rtl="0">
              <a:spcBef>
                <a:spcPts val="0"/>
              </a:spcBef>
              <a:spcAft>
                <a:spcPts val="0"/>
              </a:spcAft>
              <a:buClr>
                <a:schemeClr val="accent1"/>
              </a:buClr>
              <a:buSzPts val="2500"/>
              <a:buNone/>
              <a:defRPr sz="2500">
                <a:solidFill>
                  <a:schemeClr val="accent1"/>
                </a:solidFill>
              </a:defRPr>
            </a:lvl8pPr>
            <a:lvl9pPr lvl="8" algn="ctr" rtl="0">
              <a:spcBef>
                <a:spcPts val="0"/>
              </a:spcBef>
              <a:spcAft>
                <a:spcPts val="0"/>
              </a:spcAft>
              <a:buClr>
                <a:schemeClr val="accent1"/>
              </a:buClr>
              <a:buSzPts val="2500"/>
              <a:buNone/>
              <a:defRPr sz="2500">
                <a:solidFill>
                  <a:schemeClr val="accent1"/>
                </a:solidFill>
              </a:defRPr>
            </a:lvl9pPr>
          </a:lstStyle>
          <a:p>
            <a:endParaRPr/>
          </a:p>
        </p:txBody>
      </p:sp>
      <p:sp>
        <p:nvSpPr>
          <p:cNvPr id="187" name="Google Shape;187;p26"/>
          <p:cNvSpPr txBox="1">
            <a:spLocks noGrp="1"/>
          </p:cNvSpPr>
          <p:nvPr>
            <p:ph type="title" idx="8"/>
          </p:nvPr>
        </p:nvSpPr>
        <p:spPr>
          <a:xfrm>
            <a:off x="3406475" y="3508938"/>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2500"/>
              <a:buNone/>
              <a:defRPr sz="2500">
                <a:solidFill>
                  <a:schemeClr val="accent1"/>
                </a:solidFill>
              </a:defRPr>
            </a:lvl1pPr>
            <a:lvl2pPr lvl="1" algn="ctr" rtl="0">
              <a:spcBef>
                <a:spcPts val="0"/>
              </a:spcBef>
              <a:spcAft>
                <a:spcPts val="0"/>
              </a:spcAft>
              <a:buClr>
                <a:schemeClr val="accent1"/>
              </a:buClr>
              <a:buSzPts val="2500"/>
              <a:buNone/>
              <a:defRPr sz="2500">
                <a:solidFill>
                  <a:schemeClr val="accent1"/>
                </a:solidFill>
              </a:defRPr>
            </a:lvl2pPr>
            <a:lvl3pPr lvl="2" algn="ctr" rtl="0">
              <a:spcBef>
                <a:spcPts val="0"/>
              </a:spcBef>
              <a:spcAft>
                <a:spcPts val="0"/>
              </a:spcAft>
              <a:buClr>
                <a:schemeClr val="accent1"/>
              </a:buClr>
              <a:buSzPts val="2500"/>
              <a:buNone/>
              <a:defRPr sz="2500">
                <a:solidFill>
                  <a:schemeClr val="accent1"/>
                </a:solidFill>
              </a:defRPr>
            </a:lvl3pPr>
            <a:lvl4pPr lvl="3" algn="ctr" rtl="0">
              <a:spcBef>
                <a:spcPts val="0"/>
              </a:spcBef>
              <a:spcAft>
                <a:spcPts val="0"/>
              </a:spcAft>
              <a:buClr>
                <a:schemeClr val="accent1"/>
              </a:buClr>
              <a:buSzPts val="2500"/>
              <a:buNone/>
              <a:defRPr sz="2500">
                <a:solidFill>
                  <a:schemeClr val="accent1"/>
                </a:solidFill>
              </a:defRPr>
            </a:lvl4pPr>
            <a:lvl5pPr lvl="4" algn="ctr" rtl="0">
              <a:spcBef>
                <a:spcPts val="0"/>
              </a:spcBef>
              <a:spcAft>
                <a:spcPts val="0"/>
              </a:spcAft>
              <a:buClr>
                <a:schemeClr val="accent1"/>
              </a:buClr>
              <a:buSzPts val="2500"/>
              <a:buNone/>
              <a:defRPr sz="2500">
                <a:solidFill>
                  <a:schemeClr val="accent1"/>
                </a:solidFill>
              </a:defRPr>
            </a:lvl5pPr>
            <a:lvl6pPr lvl="5" algn="ctr" rtl="0">
              <a:spcBef>
                <a:spcPts val="0"/>
              </a:spcBef>
              <a:spcAft>
                <a:spcPts val="0"/>
              </a:spcAft>
              <a:buClr>
                <a:schemeClr val="accent1"/>
              </a:buClr>
              <a:buSzPts val="2500"/>
              <a:buNone/>
              <a:defRPr sz="2500">
                <a:solidFill>
                  <a:schemeClr val="accent1"/>
                </a:solidFill>
              </a:defRPr>
            </a:lvl6pPr>
            <a:lvl7pPr lvl="6" algn="ctr" rtl="0">
              <a:spcBef>
                <a:spcPts val="0"/>
              </a:spcBef>
              <a:spcAft>
                <a:spcPts val="0"/>
              </a:spcAft>
              <a:buClr>
                <a:schemeClr val="accent1"/>
              </a:buClr>
              <a:buSzPts val="2500"/>
              <a:buNone/>
              <a:defRPr sz="2500">
                <a:solidFill>
                  <a:schemeClr val="accent1"/>
                </a:solidFill>
              </a:defRPr>
            </a:lvl7pPr>
            <a:lvl8pPr lvl="7" algn="ctr" rtl="0">
              <a:spcBef>
                <a:spcPts val="0"/>
              </a:spcBef>
              <a:spcAft>
                <a:spcPts val="0"/>
              </a:spcAft>
              <a:buClr>
                <a:schemeClr val="accent1"/>
              </a:buClr>
              <a:buSzPts val="2500"/>
              <a:buNone/>
              <a:defRPr sz="2500">
                <a:solidFill>
                  <a:schemeClr val="accent1"/>
                </a:solidFill>
              </a:defRPr>
            </a:lvl8pPr>
            <a:lvl9pPr lvl="8" algn="ctr" rtl="0">
              <a:spcBef>
                <a:spcPts val="0"/>
              </a:spcBef>
              <a:spcAft>
                <a:spcPts val="0"/>
              </a:spcAft>
              <a:buClr>
                <a:schemeClr val="accent1"/>
              </a:buClr>
              <a:buSzPts val="2500"/>
              <a:buNone/>
              <a:defRPr sz="2500">
                <a:solidFill>
                  <a:schemeClr val="accent1"/>
                </a:solidFill>
              </a:defRPr>
            </a:lvl9pPr>
          </a:lstStyle>
          <a:p>
            <a:endParaRPr/>
          </a:p>
        </p:txBody>
      </p:sp>
      <p:sp>
        <p:nvSpPr>
          <p:cNvPr id="188" name="Google Shape;188;p26"/>
          <p:cNvSpPr txBox="1">
            <a:spLocks noGrp="1"/>
          </p:cNvSpPr>
          <p:nvPr>
            <p:ph type="title" idx="9"/>
          </p:nvPr>
        </p:nvSpPr>
        <p:spPr>
          <a:xfrm>
            <a:off x="6090275" y="3508938"/>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2500"/>
              <a:buNone/>
              <a:defRPr sz="2500">
                <a:solidFill>
                  <a:schemeClr val="accent1"/>
                </a:solidFill>
              </a:defRPr>
            </a:lvl1pPr>
            <a:lvl2pPr lvl="1" algn="ctr" rtl="0">
              <a:spcBef>
                <a:spcPts val="0"/>
              </a:spcBef>
              <a:spcAft>
                <a:spcPts val="0"/>
              </a:spcAft>
              <a:buClr>
                <a:schemeClr val="accent1"/>
              </a:buClr>
              <a:buSzPts val="2500"/>
              <a:buNone/>
              <a:defRPr sz="2500">
                <a:solidFill>
                  <a:schemeClr val="accent1"/>
                </a:solidFill>
              </a:defRPr>
            </a:lvl2pPr>
            <a:lvl3pPr lvl="2" algn="ctr" rtl="0">
              <a:spcBef>
                <a:spcPts val="0"/>
              </a:spcBef>
              <a:spcAft>
                <a:spcPts val="0"/>
              </a:spcAft>
              <a:buClr>
                <a:schemeClr val="accent1"/>
              </a:buClr>
              <a:buSzPts val="2500"/>
              <a:buNone/>
              <a:defRPr sz="2500">
                <a:solidFill>
                  <a:schemeClr val="accent1"/>
                </a:solidFill>
              </a:defRPr>
            </a:lvl3pPr>
            <a:lvl4pPr lvl="3" algn="ctr" rtl="0">
              <a:spcBef>
                <a:spcPts val="0"/>
              </a:spcBef>
              <a:spcAft>
                <a:spcPts val="0"/>
              </a:spcAft>
              <a:buClr>
                <a:schemeClr val="accent1"/>
              </a:buClr>
              <a:buSzPts val="2500"/>
              <a:buNone/>
              <a:defRPr sz="2500">
                <a:solidFill>
                  <a:schemeClr val="accent1"/>
                </a:solidFill>
              </a:defRPr>
            </a:lvl4pPr>
            <a:lvl5pPr lvl="4" algn="ctr" rtl="0">
              <a:spcBef>
                <a:spcPts val="0"/>
              </a:spcBef>
              <a:spcAft>
                <a:spcPts val="0"/>
              </a:spcAft>
              <a:buClr>
                <a:schemeClr val="accent1"/>
              </a:buClr>
              <a:buSzPts val="2500"/>
              <a:buNone/>
              <a:defRPr sz="2500">
                <a:solidFill>
                  <a:schemeClr val="accent1"/>
                </a:solidFill>
              </a:defRPr>
            </a:lvl5pPr>
            <a:lvl6pPr lvl="5" algn="ctr" rtl="0">
              <a:spcBef>
                <a:spcPts val="0"/>
              </a:spcBef>
              <a:spcAft>
                <a:spcPts val="0"/>
              </a:spcAft>
              <a:buClr>
                <a:schemeClr val="accent1"/>
              </a:buClr>
              <a:buSzPts val="2500"/>
              <a:buNone/>
              <a:defRPr sz="2500">
                <a:solidFill>
                  <a:schemeClr val="accent1"/>
                </a:solidFill>
              </a:defRPr>
            </a:lvl6pPr>
            <a:lvl7pPr lvl="6" algn="ctr" rtl="0">
              <a:spcBef>
                <a:spcPts val="0"/>
              </a:spcBef>
              <a:spcAft>
                <a:spcPts val="0"/>
              </a:spcAft>
              <a:buClr>
                <a:schemeClr val="accent1"/>
              </a:buClr>
              <a:buSzPts val="2500"/>
              <a:buNone/>
              <a:defRPr sz="2500">
                <a:solidFill>
                  <a:schemeClr val="accent1"/>
                </a:solidFill>
              </a:defRPr>
            </a:lvl7pPr>
            <a:lvl8pPr lvl="7" algn="ctr" rtl="0">
              <a:spcBef>
                <a:spcPts val="0"/>
              </a:spcBef>
              <a:spcAft>
                <a:spcPts val="0"/>
              </a:spcAft>
              <a:buClr>
                <a:schemeClr val="accent1"/>
              </a:buClr>
              <a:buSzPts val="2500"/>
              <a:buNone/>
              <a:defRPr sz="2500">
                <a:solidFill>
                  <a:schemeClr val="accent1"/>
                </a:solidFill>
              </a:defRPr>
            </a:lvl8pPr>
            <a:lvl9pPr lvl="8" algn="ctr" rtl="0">
              <a:spcBef>
                <a:spcPts val="0"/>
              </a:spcBef>
              <a:spcAft>
                <a:spcPts val="0"/>
              </a:spcAft>
              <a:buClr>
                <a:schemeClr val="accent1"/>
              </a:buClr>
              <a:buSzPts val="2500"/>
              <a:buNone/>
              <a:defRPr sz="2500">
                <a:solidFill>
                  <a:schemeClr val="accent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1"/>
        </a:solidFill>
        <a:effectLst/>
      </p:bgPr>
    </p:bg>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2106050" y="2190967"/>
            <a:ext cx="49449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9" name="Google Shape;19;p3"/>
          <p:cNvSpPr txBox="1">
            <a:spLocks noGrp="1"/>
          </p:cNvSpPr>
          <p:nvPr>
            <p:ph type="title" idx="2" hasCustomPrompt="1"/>
          </p:nvPr>
        </p:nvSpPr>
        <p:spPr>
          <a:xfrm>
            <a:off x="3638942" y="1349167"/>
            <a:ext cx="18828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dk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0" name="Google Shape;20;p3"/>
          <p:cNvSpPr txBox="1">
            <a:spLocks noGrp="1"/>
          </p:cNvSpPr>
          <p:nvPr>
            <p:ph type="subTitle" idx="1"/>
          </p:nvPr>
        </p:nvSpPr>
        <p:spPr>
          <a:xfrm>
            <a:off x="1897842" y="3055967"/>
            <a:ext cx="53508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9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 name="Google Shape;21;p3"/>
          <p:cNvSpPr txBox="1"/>
          <p:nvPr/>
        </p:nvSpPr>
        <p:spPr>
          <a:xfrm rot="5400000">
            <a:off x="-577075" y="3689750"/>
            <a:ext cx="1763400" cy="11436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lt1"/>
                </a:solidFill>
                <a:latin typeface="Bebas Neue"/>
                <a:ea typeface="Bebas Neue"/>
                <a:cs typeface="Bebas Neue"/>
                <a:sym typeface="Bebas Neue"/>
              </a:rPr>
              <a:t>/(AI)</a:t>
            </a:r>
            <a:endParaRPr>
              <a:solidFill>
                <a:schemeClr val="lt1"/>
              </a:solidFil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hree columns 2">
  <p:cSld name="CUSTOM_4">
    <p:bg>
      <p:bgPr>
        <a:solidFill>
          <a:schemeClr val="dk1"/>
        </a:solidFill>
        <a:effectLst/>
      </p:bgPr>
    </p:bg>
    <p:spTree>
      <p:nvGrpSpPr>
        <p:cNvPr id="1" name="Shape 189"/>
        <p:cNvGrpSpPr/>
        <p:nvPr/>
      </p:nvGrpSpPr>
      <p:grpSpPr>
        <a:xfrm>
          <a:off x="0" y="0"/>
          <a:ext cx="0" cy="0"/>
          <a:chOff x="0" y="0"/>
          <a:chExt cx="0" cy="0"/>
        </a:xfrm>
      </p:grpSpPr>
      <p:sp>
        <p:nvSpPr>
          <p:cNvPr id="190" name="Google Shape;190;p27"/>
          <p:cNvSpPr txBox="1"/>
          <p:nvPr/>
        </p:nvSpPr>
        <p:spPr>
          <a:xfrm>
            <a:off x="4434900" y="1574750"/>
            <a:ext cx="4709100" cy="3508500"/>
          </a:xfrm>
          <a:prstGeom prst="rect">
            <a:avLst/>
          </a:prstGeom>
          <a:noFill/>
          <a:ln>
            <a:noFill/>
          </a:ln>
        </p:spPr>
        <p:txBody>
          <a:bodyPr spcFirstLastPara="1" wrap="square" lIns="91425" tIns="91425" rIns="91425" bIns="91425" anchor="t" anchorCtr="0">
            <a:noAutofit/>
          </a:bodyPr>
          <a:lstStyle/>
          <a:p>
            <a:pPr marL="0" lvl="0" indent="0" algn="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91" name="Google Shape;191;p27"/>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3500"/>
              <a:buNone/>
              <a:defRPr>
                <a:solidFill>
                  <a:schemeClr val="accent1"/>
                </a:solidFill>
              </a:defRPr>
            </a:lvl1pPr>
            <a:lvl2pPr lvl="1" rtl="0">
              <a:spcBef>
                <a:spcPts val="0"/>
              </a:spcBef>
              <a:spcAft>
                <a:spcPts val="0"/>
              </a:spcAft>
              <a:buClr>
                <a:schemeClr val="accent1"/>
              </a:buClr>
              <a:buSzPts val="3500"/>
              <a:buNone/>
              <a:defRPr>
                <a:solidFill>
                  <a:schemeClr val="accent1"/>
                </a:solidFill>
              </a:defRPr>
            </a:lvl2pPr>
            <a:lvl3pPr lvl="2" rtl="0">
              <a:spcBef>
                <a:spcPts val="0"/>
              </a:spcBef>
              <a:spcAft>
                <a:spcPts val="0"/>
              </a:spcAft>
              <a:buClr>
                <a:schemeClr val="accent1"/>
              </a:buClr>
              <a:buSzPts val="3500"/>
              <a:buNone/>
              <a:defRPr>
                <a:solidFill>
                  <a:schemeClr val="accent1"/>
                </a:solidFill>
              </a:defRPr>
            </a:lvl3pPr>
            <a:lvl4pPr lvl="3" rtl="0">
              <a:spcBef>
                <a:spcPts val="0"/>
              </a:spcBef>
              <a:spcAft>
                <a:spcPts val="0"/>
              </a:spcAft>
              <a:buClr>
                <a:schemeClr val="accent1"/>
              </a:buClr>
              <a:buSzPts val="3500"/>
              <a:buNone/>
              <a:defRPr>
                <a:solidFill>
                  <a:schemeClr val="accent1"/>
                </a:solidFill>
              </a:defRPr>
            </a:lvl4pPr>
            <a:lvl5pPr lvl="4" rtl="0">
              <a:spcBef>
                <a:spcPts val="0"/>
              </a:spcBef>
              <a:spcAft>
                <a:spcPts val="0"/>
              </a:spcAft>
              <a:buClr>
                <a:schemeClr val="accent1"/>
              </a:buClr>
              <a:buSzPts val="3500"/>
              <a:buNone/>
              <a:defRPr>
                <a:solidFill>
                  <a:schemeClr val="accent1"/>
                </a:solidFill>
              </a:defRPr>
            </a:lvl5pPr>
            <a:lvl6pPr lvl="5" rtl="0">
              <a:spcBef>
                <a:spcPts val="0"/>
              </a:spcBef>
              <a:spcAft>
                <a:spcPts val="0"/>
              </a:spcAft>
              <a:buClr>
                <a:schemeClr val="accent1"/>
              </a:buClr>
              <a:buSzPts val="3500"/>
              <a:buNone/>
              <a:defRPr>
                <a:solidFill>
                  <a:schemeClr val="accent1"/>
                </a:solidFill>
              </a:defRPr>
            </a:lvl6pPr>
            <a:lvl7pPr lvl="6" rtl="0">
              <a:spcBef>
                <a:spcPts val="0"/>
              </a:spcBef>
              <a:spcAft>
                <a:spcPts val="0"/>
              </a:spcAft>
              <a:buClr>
                <a:schemeClr val="accent1"/>
              </a:buClr>
              <a:buSzPts val="3500"/>
              <a:buNone/>
              <a:defRPr>
                <a:solidFill>
                  <a:schemeClr val="accent1"/>
                </a:solidFill>
              </a:defRPr>
            </a:lvl7pPr>
            <a:lvl8pPr lvl="7" rtl="0">
              <a:spcBef>
                <a:spcPts val="0"/>
              </a:spcBef>
              <a:spcAft>
                <a:spcPts val="0"/>
              </a:spcAft>
              <a:buClr>
                <a:schemeClr val="accent1"/>
              </a:buClr>
              <a:buSzPts val="3500"/>
              <a:buNone/>
              <a:defRPr>
                <a:solidFill>
                  <a:schemeClr val="accent1"/>
                </a:solidFill>
              </a:defRPr>
            </a:lvl8pPr>
            <a:lvl9pPr lvl="8" rtl="0">
              <a:spcBef>
                <a:spcPts val="0"/>
              </a:spcBef>
              <a:spcAft>
                <a:spcPts val="0"/>
              </a:spcAft>
              <a:buClr>
                <a:schemeClr val="accent1"/>
              </a:buClr>
              <a:buSzPts val="3500"/>
              <a:buNone/>
              <a:defRPr>
                <a:solidFill>
                  <a:schemeClr val="accent1"/>
                </a:solidFill>
              </a:defRPr>
            </a:lvl9pPr>
          </a:lstStyle>
          <a:p>
            <a:endParaRPr/>
          </a:p>
        </p:txBody>
      </p:sp>
      <p:sp>
        <p:nvSpPr>
          <p:cNvPr id="192" name="Google Shape;192;p27"/>
          <p:cNvSpPr txBox="1">
            <a:spLocks noGrp="1"/>
          </p:cNvSpPr>
          <p:nvPr>
            <p:ph type="title" idx="2"/>
          </p:nvPr>
        </p:nvSpPr>
        <p:spPr>
          <a:xfrm>
            <a:off x="731342" y="2905242"/>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3" name="Google Shape;193;p27"/>
          <p:cNvSpPr txBox="1">
            <a:spLocks noGrp="1"/>
          </p:cNvSpPr>
          <p:nvPr>
            <p:ph type="subTitle" idx="1"/>
          </p:nvPr>
        </p:nvSpPr>
        <p:spPr>
          <a:xfrm>
            <a:off x="731342" y="3415567"/>
            <a:ext cx="2305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4" name="Google Shape;194;p27"/>
          <p:cNvSpPr txBox="1">
            <a:spLocks noGrp="1"/>
          </p:cNvSpPr>
          <p:nvPr>
            <p:ph type="title" idx="3"/>
          </p:nvPr>
        </p:nvSpPr>
        <p:spPr>
          <a:xfrm>
            <a:off x="3430611" y="2905242"/>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5" name="Google Shape;195;p27"/>
          <p:cNvSpPr txBox="1">
            <a:spLocks noGrp="1"/>
          </p:cNvSpPr>
          <p:nvPr>
            <p:ph type="subTitle" idx="4"/>
          </p:nvPr>
        </p:nvSpPr>
        <p:spPr>
          <a:xfrm>
            <a:off x="3430611" y="3415567"/>
            <a:ext cx="2305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6" name="Google Shape;196;p27"/>
          <p:cNvSpPr txBox="1">
            <a:spLocks noGrp="1"/>
          </p:cNvSpPr>
          <p:nvPr>
            <p:ph type="title" idx="5"/>
          </p:nvPr>
        </p:nvSpPr>
        <p:spPr>
          <a:xfrm>
            <a:off x="6129887" y="2905242"/>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7" name="Google Shape;197;p27"/>
          <p:cNvSpPr txBox="1">
            <a:spLocks noGrp="1"/>
          </p:cNvSpPr>
          <p:nvPr>
            <p:ph type="subTitle" idx="6"/>
          </p:nvPr>
        </p:nvSpPr>
        <p:spPr>
          <a:xfrm>
            <a:off x="6129887" y="3415567"/>
            <a:ext cx="2305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3">
  <p:cSld name="CUSTOM_4_1">
    <p:bg>
      <p:bgPr>
        <a:solidFill>
          <a:schemeClr val="dk1"/>
        </a:solidFill>
        <a:effectLst/>
      </p:bgPr>
    </p:bg>
    <p:spTree>
      <p:nvGrpSpPr>
        <p:cNvPr id="1" name="Shape 198"/>
        <p:cNvGrpSpPr/>
        <p:nvPr/>
      </p:nvGrpSpPr>
      <p:grpSpPr>
        <a:xfrm>
          <a:off x="0" y="0"/>
          <a:ext cx="0" cy="0"/>
          <a:chOff x="0" y="0"/>
          <a:chExt cx="0" cy="0"/>
        </a:xfrm>
      </p:grpSpPr>
      <p:sp>
        <p:nvSpPr>
          <p:cNvPr id="199" name="Google Shape;199;p28"/>
          <p:cNvSpPr txBox="1"/>
          <p:nvPr/>
        </p:nvSpPr>
        <p:spPr>
          <a:xfrm rot="5400000">
            <a:off x="-1536625" y="2730450"/>
            <a:ext cx="3682500" cy="11436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accent3"/>
                </a:solidFill>
                <a:latin typeface="Bebas Neue"/>
                <a:ea typeface="Bebas Neue"/>
                <a:cs typeface="Bebas Neue"/>
                <a:sym typeface="Bebas Neue"/>
              </a:rPr>
              <a:t>/(AI)/(AI)/</a:t>
            </a:r>
            <a:endParaRPr>
              <a:solidFill>
                <a:schemeClr val="hlink"/>
              </a:solidFill>
            </a:endParaRPr>
          </a:p>
        </p:txBody>
      </p:sp>
      <p:sp>
        <p:nvSpPr>
          <p:cNvPr id="200" name="Google Shape;200;p28"/>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3500"/>
              <a:buNone/>
              <a:defRPr>
                <a:solidFill>
                  <a:schemeClr val="accent1"/>
                </a:solidFill>
              </a:defRPr>
            </a:lvl1pPr>
            <a:lvl2pPr lvl="1" rtl="0">
              <a:spcBef>
                <a:spcPts val="0"/>
              </a:spcBef>
              <a:spcAft>
                <a:spcPts val="0"/>
              </a:spcAft>
              <a:buClr>
                <a:schemeClr val="accent1"/>
              </a:buClr>
              <a:buSzPts val="3500"/>
              <a:buNone/>
              <a:defRPr>
                <a:solidFill>
                  <a:schemeClr val="accent1"/>
                </a:solidFill>
              </a:defRPr>
            </a:lvl2pPr>
            <a:lvl3pPr lvl="2" rtl="0">
              <a:spcBef>
                <a:spcPts val="0"/>
              </a:spcBef>
              <a:spcAft>
                <a:spcPts val="0"/>
              </a:spcAft>
              <a:buClr>
                <a:schemeClr val="accent1"/>
              </a:buClr>
              <a:buSzPts val="3500"/>
              <a:buNone/>
              <a:defRPr>
                <a:solidFill>
                  <a:schemeClr val="accent1"/>
                </a:solidFill>
              </a:defRPr>
            </a:lvl3pPr>
            <a:lvl4pPr lvl="3" rtl="0">
              <a:spcBef>
                <a:spcPts val="0"/>
              </a:spcBef>
              <a:spcAft>
                <a:spcPts val="0"/>
              </a:spcAft>
              <a:buClr>
                <a:schemeClr val="accent1"/>
              </a:buClr>
              <a:buSzPts val="3500"/>
              <a:buNone/>
              <a:defRPr>
                <a:solidFill>
                  <a:schemeClr val="accent1"/>
                </a:solidFill>
              </a:defRPr>
            </a:lvl4pPr>
            <a:lvl5pPr lvl="4" rtl="0">
              <a:spcBef>
                <a:spcPts val="0"/>
              </a:spcBef>
              <a:spcAft>
                <a:spcPts val="0"/>
              </a:spcAft>
              <a:buClr>
                <a:schemeClr val="accent1"/>
              </a:buClr>
              <a:buSzPts val="3500"/>
              <a:buNone/>
              <a:defRPr>
                <a:solidFill>
                  <a:schemeClr val="accent1"/>
                </a:solidFill>
              </a:defRPr>
            </a:lvl5pPr>
            <a:lvl6pPr lvl="5" rtl="0">
              <a:spcBef>
                <a:spcPts val="0"/>
              </a:spcBef>
              <a:spcAft>
                <a:spcPts val="0"/>
              </a:spcAft>
              <a:buClr>
                <a:schemeClr val="accent1"/>
              </a:buClr>
              <a:buSzPts val="3500"/>
              <a:buNone/>
              <a:defRPr>
                <a:solidFill>
                  <a:schemeClr val="accent1"/>
                </a:solidFill>
              </a:defRPr>
            </a:lvl6pPr>
            <a:lvl7pPr lvl="6" rtl="0">
              <a:spcBef>
                <a:spcPts val="0"/>
              </a:spcBef>
              <a:spcAft>
                <a:spcPts val="0"/>
              </a:spcAft>
              <a:buClr>
                <a:schemeClr val="accent1"/>
              </a:buClr>
              <a:buSzPts val="3500"/>
              <a:buNone/>
              <a:defRPr>
                <a:solidFill>
                  <a:schemeClr val="accent1"/>
                </a:solidFill>
              </a:defRPr>
            </a:lvl7pPr>
            <a:lvl8pPr lvl="7" rtl="0">
              <a:spcBef>
                <a:spcPts val="0"/>
              </a:spcBef>
              <a:spcAft>
                <a:spcPts val="0"/>
              </a:spcAft>
              <a:buClr>
                <a:schemeClr val="accent1"/>
              </a:buClr>
              <a:buSzPts val="3500"/>
              <a:buNone/>
              <a:defRPr>
                <a:solidFill>
                  <a:schemeClr val="accent1"/>
                </a:solidFill>
              </a:defRPr>
            </a:lvl8pPr>
            <a:lvl9pPr lvl="8" rtl="0">
              <a:spcBef>
                <a:spcPts val="0"/>
              </a:spcBef>
              <a:spcAft>
                <a:spcPts val="0"/>
              </a:spcAft>
              <a:buClr>
                <a:schemeClr val="accent1"/>
              </a:buClr>
              <a:buSzPts val="3500"/>
              <a:buNone/>
              <a:defRPr>
                <a:solidFill>
                  <a:schemeClr val="accent1"/>
                </a:solidFill>
              </a:defRPr>
            </a:lvl9pPr>
          </a:lstStyle>
          <a:p>
            <a:endParaRPr/>
          </a:p>
        </p:txBody>
      </p:sp>
      <p:sp>
        <p:nvSpPr>
          <p:cNvPr id="201" name="Google Shape;201;p28"/>
          <p:cNvSpPr txBox="1">
            <a:spLocks noGrp="1"/>
          </p:cNvSpPr>
          <p:nvPr>
            <p:ph type="title" idx="2"/>
          </p:nvPr>
        </p:nvSpPr>
        <p:spPr>
          <a:xfrm>
            <a:off x="731342" y="3034959"/>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2" name="Google Shape;202;p28"/>
          <p:cNvSpPr txBox="1">
            <a:spLocks noGrp="1"/>
          </p:cNvSpPr>
          <p:nvPr>
            <p:ph type="subTitle" idx="1"/>
          </p:nvPr>
        </p:nvSpPr>
        <p:spPr>
          <a:xfrm>
            <a:off x="731342" y="3545284"/>
            <a:ext cx="2305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3" name="Google Shape;203;p28"/>
          <p:cNvSpPr txBox="1">
            <a:spLocks noGrp="1"/>
          </p:cNvSpPr>
          <p:nvPr>
            <p:ph type="title" idx="3"/>
          </p:nvPr>
        </p:nvSpPr>
        <p:spPr>
          <a:xfrm>
            <a:off x="3430611" y="3034959"/>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4" name="Google Shape;204;p28"/>
          <p:cNvSpPr txBox="1">
            <a:spLocks noGrp="1"/>
          </p:cNvSpPr>
          <p:nvPr>
            <p:ph type="subTitle" idx="4"/>
          </p:nvPr>
        </p:nvSpPr>
        <p:spPr>
          <a:xfrm>
            <a:off x="3430611" y="3545284"/>
            <a:ext cx="2305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5" name="Google Shape;205;p28"/>
          <p:cNvSpPr txBox="1">
            <a:spLocks noGrp="1"/>
          </p:cNvSpPr>
          <p:nvPr>
            <p:ph type="title" idx="5"/>
          </p:nvPr>
        </p:nvSpPr>
        <p:spPr>
          <a:xfrm>
            <a:off x="6129887" y="3034959"/>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6" name="Google Shape;206;p28"/>
          <p:cNvSpPr txBox="1">
            <a:spLocks noGrp="1"/>
          </p:cNvSpPr>
          <p:nvPr>
            <p:ph type="subTitle" idx="6"/>
          </p:nvPr>
        </p:nvSpPr>
        <p:spPr>
          <a:xfrm>
            <a:off x="6129887" y="3545284"/>
            <a:ext cx="2305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four columns">
  <p:cSld name="BLANK_1_1_1_1">
    <p:bg>
      <p:bgPr>
        <a:solidFill>
          <a:schemeClr val="dk1"/>
        </a:solidFill>
        <a:effectLst/>
      </p:bgPr>
    </p:bg>
    <p:spTree>
      <p:nvGrpSpPr>
        <p:cNvPr id="1" name="Shape 207"/>
        <p:cNvGrpSpPr/>
        <p:nvPr/>
      </p:nvGrpSpPr>
      <p:grpSpPr>
        <a:xfrm>
          <a:off x="0" y="0"/>
          <a:ext cx="0" cy="0"/>
          <a:chOff x="0" y="0"/>
          <a:chExt cx="0" cy="0"/>
        </a:xfrm>
      </p:grpSpPr>
      <p:sp>
        <p:nvSpPr>
          <p:cNvPr id="208" name="Google Shape;208;p29"/>
          <p:cNvSpPr txBox="1"/>
          <p:nvPr/>
        </p:nvSpPr>
        <p:spPr>
          <a:xfrm>
            <a:off x="11400" y="2656728"/>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209" name="Google Shape;209;p29"/>
          <p:cNvSpPr txBox="1"/>
          <p:nvPr/>
        </p:nvSpPr>
        <p:spPr>
          <a:xfrm>
            <a:off x="22675" y="3985092"/>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210" name="Google Shape;210;p29"/>
          <p:cNvSpPr txBox="1"/>
          <p:nvPr/>
        </p:nvSpPr>
        <p:spPr>
          <a:xfrm>
            <a:off x="11400" y="1328364"/>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211" name="Google Shape;211;p29"/>
          <p:cNvSpPr/>
          <p:nvPr/>
        </p:nvSpPr>
        <p:spPr>
          <a:xfrm>
            <a:off x="712400" y="1168200"/>
            <a:ext cx="7716600" cy="3440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9"/>
          <p:cNvSpPr txBox="1">
            <a:spLocks noGrp="1"/>
          </p:cNvSpPr>
          <p:nvPr>
            <p:ph type="title"/>
          </p:nvPr>
        </p:nvSpPr>
        <p:spPr>
          <a:xfrm>
            <a:off x="1195863" y="1454250"/>
            <a:ext cx="28671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13" name="Google Shape;213;p29"/>
          <p:cNvSpPr txBox="1">
            <a:spLocks noGrp="1"/>
          </p:cNvSpPr>
          <p:nvPr>
            <p:ph type="subTitle" idx="1"/>
          </p:nvPr>
        </p:nvSpPr>
        <p:spPr>
          <a:xfrm>
            <a:off x="1195863" y="2040775"/>
            <a:ext cx="28671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4" name="Google Shape;214;p29"/>
          <p:cNvSpPr txBox="1">
            <a:spLocks noGrp="1"/>
          </p:cNvSpPr>
          <p:nvPr>
            <p:ph type="title" idx="2"/>
          </p:nvPr>
        </p:nvSpPr>
        <p:spPr>
          <a:xfrm>
            <a:off x="5081043" y="1454250"/>
            <a:ext cx="28671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15" name="Google Shape;215;p29"/>
          <p:cNvSpPr txBox="1">
            <a:spLocks noGrp="1"/>
          </p:cNvSpPr>
          <p:nvPr>
            <p:ph type="subTitle" idx="3"/>
          </p:nvPr>
        </p:nvSpPr>
        <p:spPr>
          <a:xfrm>
            <a:off x="5081043" y="2040775"/>
            <a:ext cx="28671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6" name="Google Shape;216;p29"/>
          <p:cNvSpPr txBox="1">
            <a:spLocks noGrp="1"/>
          </p:cNvSpPr>
          <p:nvPr>
            <p:ph type="title" idx="4"/>
          </p:nvPr>
        </p:nvSpPr>
        <p:spPr>
          <a:xfrm>
            <a:off x="1195863" y="3268650"/>
            <a:ext cx="28671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17" name="Google Shape;217;p29"/>
          <p:cNvSpPr txBox="1">
            <a:spLocks noGrp="1"/>
          </p:cNvSpPr>
          <p:nvPr>
            <p:ph type="subTitle" idx="5"/>
          </p:nvPr>
        </p:nvSpPr>
        <p:spPr>
          <a:xfrm>
            <a:off x="1195863" y="3855175"/>
            <a:ext cx="28671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8" name="Google Shape;218;p29"/>
          <p:cNvSpPr txBox="1">
            <a:spLocks noGrp="1"/>
          </p:cNvSpPr>
          <p:nvPr>
            <p:ph type="title" idx="6"/>
          </p:nvPr>
        </p:nvSpPr>
        <p:spPr>
          <a:xfrm>
            <a:off x="5081043" y="3268650"/>
            <a:ext cx="28671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19" name="Google Shape;219;p29"/>
          <p:cNvSpPr txBox="1">
            <a:spLocks noGrp="1"/>
          </p:cNvSpPr>
          <p:nvPr>
            <p:ph type="subTitle" idx="7"/>
          </p:nvPr>
        </p:nvSpPr>
        <p:spPr>
          <a:xfrm>
            <a:off x="5081043" y="3855175"/>
            <a:ext cx="28671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0" name="Google Shape;220;p29"/>
          <p:cNvSpPr txBox="1">
            <a:spLocks noGrp="1"/>
          </p:cNvSpPr>
          <p:nvPr>
            <p:ph type="title" idx="8"/>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six columns">
  <p:cSld name="BLANK_1_1_1_1_1">
    <p:bg>
      <p:bgPr>
        <a:solidFill>
          <a:schemeClr val="dk1"/>
        </a:solidFill>
        <a:effectLst/>
      </p:bgPr>
    </p:bg>
    <p:spTree>
      <p:nvGrpSpPr>
        <p:cNvPr id="1" name="Shape 221"/>
        <p:cNvGrpSpPr/>
        <p:nvPr/>
      </p:nvGrpSpPr>
      <p:grpSpPr>
        <a:xfrm>
          <a:off x="0" y="0"/>
          <a:ext cx="0" cy="0"/>
          <a:chOff x="0" y="0"/>
          <a:chExt cx="0" cy="0"/>
        </a:xfrm>
      </p:grpSpPr>
      <p:sp>
        <p:nvSpPr>
          <p:cNvPr id="222" name="Google Shape;222;p30"/>
          <p:cNvSpPr txBox="1"/>
          <p:nvPr/>
        </p:nvSpPr>
        <p:spPr>
          <a:xfrm rot="5400000">
            <a:off x="-1274000" y="2227883"/>
            <a:ext cx="3682500" cy="11436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accent3"/>
                </a:solidFill>
                <a:latin typeface="Bebas Neue"/>
                <a:ea typeface="Bebas Neue"/>
                <a:cs typeface="Bebas Neue"/>
                <a:sym typeface="Bebas Neue"/>
              </a:rPr>
              <a:t>/(AI)/(AI)/</a:t>
            </a:r>
            <a:endParaRPr>
              <a:solidFill>
                <a:schemeClr val="hlink"/>
              </a:solidFill>
            </a:endParaRPr>
          </a:p>
        </p:txBody>
      </p:sp>
      <p:sp>
        <p:nvSpPr>
          <p:cNvPr id="223" name="Google Shape;223;p30"/>
          <p:cNvSpPr txBox="1"/>
          <p:nvPr/>
        </p:nvSpPr>
        <p:spPr>
          <a:xfrm rot="5400000">
            <a:off x="6769175" y="2380283"/>
            <a:ext cx="3682500" cy="11436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accent3"/>
                </a:solidFill>
                <a:latin typeface="Bebas Neue"/>
                <a:ea typeface="Bebas Neue"/>
                <a:cs typeface="Bebas Neue"/>
                <a:sym typeface="Bebas Neue"/>
              </a:rPr>
              <a:t>/(AI)/(AI)/</a:t>
            </a:r>
            <a:endParaRPr>
              <a:solidFill>
                <a:schemeClr val="hlink"/>
              </a:solidFill>
            </a:endParaRPr>
          </a:p>
        </p:txBody>
      </p:sp>
      <p:sp>
        <p:nvSpPr>
          <p:cNvPr id="224" name="Google Shape;224;p30"/>
          <p:cNvSpPr txBox="1">
            <a:spLocks noGrp="1"/>
          </p:cNvSpPr>
          <p:nvPr>
            <p:ph type="title"/>
          </p:nvPr>
        </p:nvSpPr>
        <p:spPr>
          <a:xfrm>
            <a:off x="720000" y="1835250"/>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25" name="Google Shape;225;p30"/>
          <p:cNvSpPr txBox="1">
            <a:spLocks noGrp="1"/>
          </p:cNvSpPr>
          <p:nvPr>
            <p:ph type="subTitle" idx="1"/>
          </p:nvPr>
        </p:nvSpPr>
        <p:spPr>
          <a:xfrm>
            <a:off x="720000" y="2345575"/>
            <a:ext cx="2305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6" name="Google Shape;226;p30"/>
          <p:cNvSpPr txBox="1">
            <a:spLocks noGrp="1"/>
          </p:cNvSpPr>
          <p:nvPr>
            <p:ph type="title" idx="2"/>
          </p:nvPr>
        </p:nvSpPr>
        <p:spPr>
          <a:xfrm>
            <a:off x="3419269" y="1835250"/>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27" name="Google Shape;227;p30"/>
          <p:cNvSpPr txBox="1">
            <a:spLocks noGrp="1"/>
          </p:cNvSpPr>
          <p:nvPr>
            <p:ph type="subTitle" idx="3"/>
          </p:nvPr>
        </p:nvSpPr>
        <p:spPr>
          <a:xfrm>
            <a:off x="3419269" y="2345575"/>
            <a:ext cx="2305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8" name="Google Shape;228;p30"/>
          <p:cNvSpPr txBox="1">
            <a:spLocks noGrp="1"/>
          </p:cNvSpPr>
          <p:nvPr>
            <p:ph type="title" idx="4"/>
          </p:nvPr>
        </p:nvSpPr>
        <p:spPr>
          <a:xfrm>
            <a:off x="720000" y="3618817"/>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29" name="Google Shape;229;p30"/>
          <p:cNvSpPr txBox="1">
            <a:spLocks noGrp="1"/>
          </p:cNvSpPr>
          <p:nvPr>
            <p:ph type="subTitle" idx="5"/>
          </p:nvPr>
        </p:nvSpPr>
        <p:spPr>
          <a:xfrm>
            <a:off x="720000" y="4129142"/>
            <a:ext cx="2305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0" name="Google Shape;230;p30"/>
          <p:cNvSpPr txBox="1">
            <a:spLocks noGrp="1"/>
          </p:cNvSpPr>
          <p:nvPr>
            <p:ph type="title" idx="6"/>
          </p:nvPr>
        </p:nvSpPr>
        <p:spPr>
          <a:xfrm>
            <a:off x="3419269" y="3618817"/>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31" name="Google Shape;231;p30"/>
          <p:cNvSpPr txBox="1">
            <a:spLocks noGrp="1"/>
          </p:cNvSpPr>
          <p:nvPr>
            <p:ph type="subTitle" idx="7"/>
          </p:nvPr>
        </p:nvSpPr>
        <p:spPr>
          <a:xfrm>
            <a:off x="3419269" y="4129142"/>
            <a:ext cx="2305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2" name="Google Shape;232;p30"/>
          <p:cNvSpPr txBox="1">
            <a:spLocks noGrp="1"/>
          </p:cNvSpPr>
          <p:nvPr>
            <p:ph type="title" idx="8"/>
          </p:nvPr>
        </p:nvSpPr>
        <p:spPr>
          <a:xfrm>
            <a:off x="6118545" y="1835250"/>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33" name="Google Shape;233;p30"/>
          <p:cNvSpPr txBox="1">
            <a:spLocks noGrp="1"/>
          </p:cNvSpPr>
          <p:nvPr>
            <p:ph type="subTitle" idx="9"/>
          </p:nvPr>
        </p:nvSpPr>
        <p:spPr>
          <a:xfrm>
            <a:off x="6118545" y="2345575"/>
            <a:ext cx="2305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4" name="Google Shape;234;p30"/>
          <p:cNvSpPr txBox="1">
            <a:spLocks noGrp="1"/>
          </p:cNvSpPr>
          <p:nvPr>
            <p:ph type="title" idx="13"/>
          </p:nvPr>
        </p:nvSpPr>
        <p:spPr>
          <a:xfrm>
            <a:off x="6118545" y="3618817"/>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35" name="Google Shape;235;p30"/>
          <p:cNvSpPr txBox="1">
            <a:spLocks noGrp="1"/>
          </p:cNvSpPr>
          <p:nvPr>
            <p:ph type="subTitle" idx="14"/>
          </p:nvPr>
        </p:nvSpPr>
        <p:spPr>
          <a:xfrm>
            <a:off x="6118545" y="4129142"/>
            <a:ext cx="2305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6" name="Google Shape;236;p30"/>
          <p:cNvSpPr txBox="1">
            <a:spLocks noGrp="1"/>
          </p:cNvSpPr>
          <p:nvPr>
            <p:ph type="title" idx="15"/>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Numbers and text">
  <p:cSld name="BLANK_1_1_1_1_1_1">
    <p:bg>
      <p:bgPr>
        <a:solidFill>
          <a:schemeClr val="dk1"/>
        </a:solidFill>
        <a:effectLst/>
      </p:bgPr>
    </p:bg>
    <p:spTree>
      <p:nvGrpSpPr>
        <p:cNvPr id="1" name="Shape 237"/>
        <p:cNvGrpSpPr/>
        <p:nvPr/>
      </p:nvGrpSpPr>
      <p:grpSpPr>
        <a:xfrm>
          <a:off x="0" y="0"/>
          <a:ext cx="0" cy="0"/>
          <a:chOff x="0" y="0"/>
          <a:chExt cx="0" cy="0"/>
        </a:xfrm>
      </p:grpSpPr>
      <p:sp>
        <p:nvSpPr>
          <p:cNvPr id="238" name="Google Shape;238;p31"/>
          <p:cNvSpPr txBox="1"/>
          <p:nvPr/>
        </p:nvSpPr>
        <p:spPr>
          <a:xfrm rot="5400000">
            <a:off x="-571525" y="3695550"/>
            <a:ext cx="1752300" cy="11436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accent3"/>
                </a:solidFill>
                <a:latin typeface="Bebas Neue"/>
                <a:ea typeface="Bebas Neue"/>
                <a:cs typeface="Bebas Neue"/>
                <a:sym typeface="Bebas Neue"/>
              </a:rPr>
              <a:t>/(AI)</a:t>
            </a:r>
            <a:endParaRPr>
              <a:solidFill>
                <a:schemeClr val="hlink"/>
              </a:solidFill>
            </a:endParaRPr>
          </a:p>
        </p:txBody>
      </p:sp>
      <p:sp>
        <p:nvSpPr>
          <p:cNvPr id="239" name="Google Shape;239;p31"/>
          <p:cNvSpPr txBox="1"/>
          <p:nvPr/>
        </p:nvSpPr>
        <p:spPr>
          <a:xfrm>
            <a:off x="7751741" y="0"/>
            <a:ext cx="2370600" cy="51435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240" name="Google Shape;240;p31"/>
          <p:cNvSpPr/>
          <p:nvPr/>
        </p:nvSpPr>
        <p:spPr>
          <a:xfrm>
            <a:off x="719509" y="1393266"/>
            <a:ext cx="7704000" cy="2964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1"/>
          <p:cNvSpPr txBox="1">
            <a:spLocks noGrp="1"/>
          </p:cNvSpPr>
          <p:nvPr>
            <p:ph type="title" hasCustomPrompt="1"/>
          </p:nvPr>
        </p:nvSpPr>
        <p:spPr>
          <a:xfrm>
            <a:off x="1205424" y="3396700"/>
            <a:ext cx="1813200" cy="658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4500">
                <a:solidFill>
                  <a:schemeClr val="accent1"/>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r>
              <a:t>xx%</a:t>
            </a:r>
          </a:p>
        </p:txBody>
      </p:sp>
      <p:sp>
        <p:nvSpPr>
          <p:cNvPr id="242" name="Google Shape;242;p31"/>
          <p:cNvSpPr txBox="1">
            <a:spLocks noGrp="1"/>
          </p:cNvSpPr>
          <p:nvPr>
            <p:ph type="title" idx="2" hasCustomPrompt="1"/>
          </p:nvPr>
        </p:nvSpPr>
        <p:spPr>
          <a:xfrm>
            <a:off x="3658409" y="3396700"/>
            <a:ext cx="1815900" cy="658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4500">
                <a:solidFill>
                  <a:schemeClr val="accent1"/>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r>
              <a:t>xx%</a:t>
            </a:r>
          </a:p>
        </p:txBody>
      </p:sp>
      <p:sp>
        <p:nvSpPr>
          <p:cNvPr id="243" name="Google Shape;243;p31"/>
          <p:cNvSpPr txBox="1">
            <a:spLocks noGrp="1"/>
          </p:cNvSpPr>
          <p:nvPr>
            <p:ph type="title" idx="3" hasCustomPrompt="1"/>
          </p:nvPr>
        </p:nvSpPr>
        <p:spPr>
          <a:xfrm>
            <a:off x="6120687" y="3396704"/>
            <a:ext cx="1828800" cy="658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4500">
                <a:solidFill>
                  <a:schemeClr val="accent1"/>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r>
              <a:t>xx%</a:t>
            </a:r>
          </a:p>
        </p:txBody>
      </p:sp>
      <p:sp>
        <p:nvSpPr>
          <p:cNvPr id="244" name="Google Shape;244;p31"/>
          <p:cNvSpPr txBox="1">
            <a:spLocks noGrp="1"/>
          </p:cNvSpPr>
          <p:nvPr>
            <p:ph type="title" idx="4"/>
          </p:nvPr>
        </p:nvSpPr>
        <p:spPr>
          <a:xfrm>
            <a:off x="1204084" y="2368650"/>
            <a:ext cx="18159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45" name="Google Shape;245;p31"/>
          <p:cNvSpPr txBox="1">
            <a:spLocks noGrp="1"/>
          </p:cNvSpPr>
          <p:nvPr>
            <p:ph type="subTitle" idx="1"/>
          </p:nvPr>
        </p:nvSpPr>
        <p:spPr>
          <a:xfrm>
            <a:off x="1204084" y="2878975"/>
            <a:ext cx="18159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6" name="Google Shape;246;p31"/>
          <p:cNvSpPr txBox="1">
            <a:spLocks noGrp="1"/>
          </p:cNvSpPr>
          <p:nvPr>
            <p:ph type="title" idx="5"/>
          </p:nvPr>
        </p:nvSpPr>
        <p:spPr>
          <a:xfrm>
            <a:off x="3658409" y="2368650"/>
            <a:ext cx="1815900" cy="52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47" name="Google Shape;247;p31"/>
          <p:cNvSpPr txBox="1">
            <a:spLocks noGrp="1"/>
          </p:cNvSpPr>
          <p:nvPr>
            <p:ph type="subTitle" idx="6"/>
          </p:nvPr>
        </p:nvSpPr>
        <p:spPr>
          <a:xfrm>
            <a:off x="3658409" y="2875724"/>
            <a:ext cx="1815900" cy="481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8" name="Google Shape;248;p31"/>
          <p:cNvSpPr txBox="1">
            <a:spLocks noGrp="1"/>
          </p:cNvSpPr>
          <p:nvPr>
            <p:ph type="title" idx="7"/>
          </p:nvPr>
        </p:nvSpPr>
        <p:spPr>
          <a:xfrm>
            <a:off x="6120687" y="2368650"/>
            <a:ext cx="18288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49" name="Google Shape;249;p31"/>
          <p:cNvSpPr txBox="1">
            <a:spLocks noGrp="1"/>
          </p:cNvSpPr>
          <p:nvPr>
            <p:ph type="subTitle" idx="8"/>
          </p:nvPr>
        </p:nvSpPr>
        <p:spPr>
          <a:xfrm>
            <a:off x="6120687" y="2878975"/>
            <a:ext cx="18288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0" name="Google Shape;250;p31"/>
          <p:cNvSpPr txBox="1">
            <a:spLocks noGrp="1"/>
          </p:cNvSpPr>
          <p:nvPr>
            <p:ph type="title" idx="9"/>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hanks">
  <p:cSld name="BLANK_1_1_1_1_1_1_2">
    <p:bg>
      <p:bgPr>
        <a:solidFill>
          <a:schemeClr val="dk1"/>
        </a:solidFill>
        <a:effectLst/>
      </p:bgPr>
    </p:bg>
    <p:spTree>
      <p:nvGrpSpPr>
        <p:cNvPr id="1" name="Shape 251"/>
        <p:cNvGrpSpPr/>
        <p:nvPr/>
      </p:nvGrpSpPr>
      <p:grpSpPr>
        <a:xfrm>
          <a:off x="0" y="0"/>
          <a:ext cx="0" cy="0"/>
          <a:chOff x="0" y="0"/>
          <a:chExt cx="0" cy="0"/>
        </a:xfrm>
      </p:grpSpPr>
      <p:sp>
        <p:nvSpPr>
          <p:cNvPr id="252" name="Google Shape;252;p32"/>
          <p:cNvSpPr txBox="1"/>
          <p:nvPr/>
        </p:nvSpPr>
        <p:spPr>
          <a:xfrm rot="5400000">
            <a:off x="-1536625" y="2730450"/>
            <a:ext cx="3682500" cy="11436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accent3"/>
                </a:solidFill>
                <a:latin typeface="Bebas Neue"/>
                <a:ea typeface="Bebas Neue"/>
                <a:cs typeface="Bebas Neue"/>
                <a:sym typeface="Bebas Neue"/>
              </a:rPr>
              <a:t>/(AI)/(AI)/</a:t>
            </a:r>
            <a:endParaRPr>
              <a:solidFill>
                <a:schemeClr val="hlink"/>
              </a:solidFill>
            </a:endParaRPr>
          </a:p>
        </p:txBody>
      </p:sp>
      <p:sp>
        <p:nvSpPr>
          <p:cNvPr id="253" name="Google Shape;253;p32"/>
          <p:cNvSpPr txBox="1"/>
          <p:nvPr/>
        </p:nvSpPr>
        <p:spPr>
          <a:xfrm>
            <a:off x="7751741" y="0"/>
            <a:ext cx="2370600" cy="51435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254" name="Google Shape;254;p32"/>
          <p:cNvSpPr/>
          <p:nvPr/>
        </p:nvSpPr>
        <p:spPr>
          <a:xfrm>
            <a:off x="1958925" y="535000"/>
            <a:ext cx="5239800" cy="4073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2"/>
          <p:cNvSpPr txBox="1">
            <a:spLocks noGrp="1"/>
          </p:cNvSpPr>
          <p:nvPr>
            <p:ph type="ctrTitle"/>
          </p:nvPr>
        </p:nvSpPr>
        <p:spPr>
          <a:xfrm>
            <a:off x="2429950" y="723341"/>
            <a:ext cx="4284000" cy="99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None/>
              <a:defRPr sz="9100">
                <a:solidFill>
                  <a:schemeClr val="accent1"/>
                </a:solidFill>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256" name="Google Shape;256;p32"/>
          <p:cNvSpPr txBox="1">
            <a:spLocks noGrp="1"/>
          </p:cNvSpPr>
          <p:nvPr>
            <p:ph type="subTitle" idx="1"/>
          </p:nvPr>
        </p:nvSpPr>
        <p:spPr>
          <a:xfrm>
            <a:off x="2687700" y="2227616"/>
            <a:ext cx="3778800" cy="1279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8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257" name="Google Shape;257;p32"/>
          <p:cNvSpPr txBox="1"/>
          <p:nvPr/>
        </p:nvSpPr>
        <p:spPr>
          <a:xfrm>
            <a:off x="2359091" y="3530100"/>
            <a:ext cx="4434600" cy="66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Raleway"/>
                <a:ea typeface="Raleway"/>
                <a:cs typeface="Raleway"/>
                <a:sym typeface="Raleway"/>
              </a:rPr>
              <a:t>CREDITS: This presentation template was created by </a:t>
            </a:r>
            <a:r>
              <a:rPr lang="en" sz="1200" b="1">
                <a:solidFill>
                  <a:schemeClr val="dk1"/>
                </a:solidFill>
                <a:uFill>
                  <a:noFill/>
                </a:uFill>
                <a:latin typeface="Raleway"/>
                <a:ea typeface="Raleway"/>
                <a:cs typeface="Raleway"/>
                <a:sym typeface="Raleway"/>
                <a:hlinkClick r:id="rId2">
                  <a:extLst>
                    <a:ext uri="{A12FA001-AC4F-418D-AE19-62706E023703}">
                      <ahyp:hlinkClr xmlns:ahyp="http://schemas.microsoft.com/office/drawing/2018/hyperlinkcolor" val="tx"/>
                    </a:ext>
                  </a:extLst>
                </a:hlinkClick>
              </a:rPr>
              <a:t>Slidesgo</a:t>
            </a:r>
            <a:r>
              <a:rPr lang="en" sz="1200">
                <a:solidFill>
                  <a:schemeClr val="dk1"/>
                </a:solidFill>
                <a:latin typeface="Raleway"/>
                <a:ea typeface="Raleway"/>
                <a:cs typeface="Raleway"/>
                <a:sym typeface="Raleway"/>
              </a:rPr>
              <a:t>, including icons by </a:t>
            </a:r>
            <a:r>
              <a:rPr lang="en" sz="1200" b="1">
                <a:solidFill>
                  <a:schemeClr val="dk1"/>
                </a:solidFill>
                <a:uFill>
                  <a:noFill/>
                </a:uFill>
                <a:latin typeface="Raleway"/>
                <a:ea typeface="Raleway"/>
                <a:cs typeface="Raleway"/>
                <a:sym typeface="Raleway"/>
                <a:hlinkClick r:id="rId3">
                  <a:extLst>
                    <a:ext uri="{A12FA001-AC4F-418D-AE19-62706E023703}">
                      <ahyp:hlinkClr xmlns:ahyp="http://schemas.microsoft.com/office/drawing/2018/hyperlinkcolor" val="tx"/>
                    </a:ext>
                  </a:extLst>
                </a:hlinkClick>
              </a:rPr>
              <a:t>Flaticon</a:t>
            </a:r>
            <a:r>
              <a:rPr lang="en" sz="1200">
                <a:solidFill>
                  <a:schemeClr val="dk1"/>
                </a:solidFill>
                <a:latin typeface="Raleway"/>
                <a:ea typeface="Raleway"/>
                <a:cs typeface="Raleway"/>
                <a:sym typeface="Raleway"/>
              </a:rPr>
              <a:t> and infographics &amp; images by </a:t>
            </a:r>
            <a:r>
              <a:rPr lang="en" sz="1200" b="1">
                <a:solidFill>
                  <a:schemeClr val="dk1"/>
                </a:solidFill>
                <a:uFill>
                  <a:noFill/>
                </a:uFill>
                <a:latin typeface="Raleway"/>
                <a:ea typeface="Raleway"/>
                <a:cs typeface="Raleway"/>
                <a:sym typeface="Raleway"/>
                <a:hlinkClick r:id="rId4">
                  <a:extLst>
                    <a:ext uri="{A12FA001-AC4F-418D-AE19-62706E023703}">
                      <ahyp:hlinkClr xmlns:ahyp="http://schemas.microsoft.com/office/drawing/2018/hyperlinkcolor" val="tx"/>
                    </a:ext>
                  </a:extLst>
                </a:hlinkClick>
              </a:rPr>
              <a:t>Freepik</a:t>
            </a:r>
            <a:endParaRPr sz="1200" b="1">
              <a:solidFill>
                <a:schemeClr val="dk1"/>
              </a:solidFill>
              <a:latin typeface="Raleway"/>
              <a:ea typeface="Raleway"/>
              <a:cs typeface="Raleway"/>
              <a:sym typeface="Raleway"/>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p:cSld name="BLANK_1_1_1_1_1_1_1">
    <p:bg>
      <p:bgPr>
        <a:solidFill>
          <a:schemeClr val="dk1"/>
        </a:solidFill>
        <a:effectLst/>
      </p:bgPr>
    </p:bg>
    <p:spTree>
      <p:nvGrpSpPr>
        <p:cNvPr id="1" name="Shape 258"/>
        <p:cNvGrpSpPr/>
        <p:nvPr/>
      </p:nvGrpSpPr>
      <p:grpSpPr>
        <a:xfrm>
          <a:off x="0" y="0"/>
          <a:ext cx="0" cy="0"/>
          <a:chOff x="0" y="0"/>
          <a:chExt cx="0" cy="0"/>
        </a:xfrm>
      </p:grpSpPr>
      <p:grpSp>
        <p:nvGrpSpPr>
          <p:cNvPr id="259" name="Google Shape;259;p33"/>
          <p:cNvGrpSpPr/>
          <p:nvPr/>
        </p:nvGrpSpPr>
        <p:grpSpPr>
          <a:xfrm>
            <a:off x="-457433" y="534990"/>
            <a:ext cx="2192659" cy="557097"/>
            <a:chOff x="2641350" y="846250"/>
            <a:chExt cx="413600" cy="105075"/>
          </a:xfrm>
        </p:grpSpPr>
        <p:sp>
          <p:nvSpPr>
            <p:cNvPr id="260" name="Google Shape;260;p33"/>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3"/>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3"/>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3"/>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 name="Google Shape;264;p33"/>
          <p:cNvGrpSpPr/>
          <p:nvPr/>
        </p:nvGrpSpPr>
        <p:grpSpPr>
          <a:xfrm>
            <a:off x="2881200" y="4514854"/>
            <a:ext cx="3397850" cy="187275"/>
            <a:chOff x="-3237675" y="-1132050"/>
            <a:chExt cx="3397850" cy="187275"/>
          </a:xfrm>
        </p:grpSpPr>
        <p:sp>
          <p:nvSpPr>
            <p:cNvPr id="265" name="Google Shape;265;p33"/>
            <p:cNvSpPr/>
            <p:nvPr/>
          </p:nvSpPr>
          <p:spPr>
            <a:xfrm>
              <a:off x="-378750" y="-1132050"/>
              <a:ext cx="130425" cy="187275"/>
            </a:xfrm>
            <a:custGeom>
              <a:avLst/>
              <a:gdLst/>
              <a:ahLst/>
              <a:cxnLst/>
              <a:rect l="l" t="t" r="r" b="b"/>
              <a:pathLst>
                <a:path w="5217" h="7491" extrusionOk="0">
                  <a:moveTo>
                    <a:pt x="4040" y="0"/>
                  </a:moveTo>
                  <a:lnTo>
                    <a:pt x="0" y="6800"/>
                  </a:lnTo>
                  <a:lnTo>
                    <a:pt x="1157"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3"/>
            <p:cNvSpPr/>
            <p:nvPr/>
          </p:nvSpPr>
          <p:spPr>
            <a:xfrm>
              <a:off x="29725"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3"/>
            <p:cNvSpPr/>
            <p:nvPr/>
          </p:nvSpPr>
          <p:spPr>
            <a:xfrm>
              <a:off x="-787250"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3"/>
            <p:cNvSpPr/>
            <p:nvPr/>
          </p:nvSpPr>
          <p:spPr>
            <a:xfrm>
              <a:off x="-1195725" y="-1132050"/>
              <a:ext cx="130425" cy="187275"/>
            </a:xfrm>
            <a:custGeom>
              <a:avLst/>
              <a:gdLst/>
              <a:ahLst/>
              <a:cxnLst/>
              <a:rect l="l" t="t" r="r" b="b"/>
              <a:pathLst>
                <a:path w="5217" h="7491" extrusionOk="0">
                  <a:moveTo>
                    <a:pt x="4060" y="0"/>
                  </a:moveTo>
                  <a:lnTo>
                    <a:pt x="0" y="6800"/>
                  </a:lnTo>
                  <a:lnTo>
                    <a:pt x="1157"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3"/>
            <p:cNvSpPr/>
            <p:nvPr/>
          </p:nvSpPr>
          <p:spPr>
            <a:xfrm>
              <a:off x="-1604225" y="-1132050"/>
              <a:ext cx="130450" cy="187275"/>
            </a:xfrm>
            <a:custGeom>
              <a:avLst/>
              <a:gdLst/>
              <a:ahLst/>
              <a:cxnLst/>
              <a:rect l="l" t="t" r="r" b="b"/>
              <a:pathLst>
                <a:path w="5218" h="7491" extrusionOk="0">
                  <a:moveTo>
                    <a:pt x="4060" y="0"/>
                  </a:moveTo>
                  <a:lnTo>
                    <a:pt x="1" y="6800"/>
                  </a:lnTo>
                  <a:lnTo>
                    <a:pt x="115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3"/>
            <p:cNvSpPr/>
            <p:nvPr/>
          </p:nvSpPr>
          <p:spPr>
            <a:xfrm>
              <a:off x="-2012725" y="-1132050"/>
              <a:ext cx="130450" cy="187275"/>
            </a:xfrm>
            <a:custGeom>
              <a:avLst/>
              <a:gdLst/>
              <a:ahLst/>
              <a:cxnLst/>
              <a:rect l="l" t="t" r="r" b="b"/>
              <a:pathLst>
                <a:path w="5218" h="7491" extrusionOk="0">
                  <a:moveTo>
                    <a:pt x="4060" y="0"/>
                  </a:moveTo>
                  <a:lnTo>
                    <a:pt x="1"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3"/>
            <p:cNvSpPr/>
            <p:nvPr/>
          </p:nvSpPr>
          <p:spPr>
            <a:xfrm>
              <a:off x="-2421200" y="-1132050"/>
              <a:ext cx="130425" cy="187275"/>
            </a:xfrm>
            <a:custGeom>
              <a:avLst/>
              <a:gdLst/>
              <a:ahLst/>
              <a:cxnLst/>
              <a:rect l="l" t="t" r="r" b="b"/>
              <a:pathLst>
                <a:path w="5217" h="7491" extrusionOk="0">
                  <a:moveTo>
                    <a:pt x="4060" y="0"/>
                  </a:moveTo>
                  <a:lnTo>
                    <a:pt x="0"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3"/>
            <p:cNvSpPr/>
            <p:nvPr/>
          </p:nvSpPr>
          <p:spPr>
            <a:xfrm>
              <a:off x="-2829175" y="-1132050"/>
              <a:ext cx="129925" cy="187275"/>
            </a:xfrm>
            <a:custGeom>
              <a:avLst/>
              <a:gdLst/>
              <a:ahLst/>
              <a:cxnLst/>
              <a:rect l="l" t="t" r="r" b="b"/>
              <a:pathLst>
                <a:path w="5197" h="7491" extrusionOk="0">
                  <a:moveTo>
                    <a:pt x="4039" y="0"/>
                  </a:moveTo>
                  <a:lnTo>
                    <a:pt x="0" y="6800"/>
                  </a:lnTo>
                  <a:lnTo>
                    <a:pt x="1157" y="7490"/>
                  </a:lnTo>
                  <a:lnTo>
                    <a:pt x="5196" y="690"/>
                  </a:lnTo>
                  <a:lnTo>
                    <a:pt x="40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3"/>
            <p:cNvSpPr/>
            <p:nvPr/>
          </p:nvSpPr>
          <p:spPr>
            <a:xfrm>
              <a:off x="-3237675" y="-1132050"/>
              <a:ext cx="129925" cy="187275"/>
            </a:xfrm>
            <a:custGeom>
              <a:avLst/>
              <a:gdLst/>
              <a:ahLst/>
              <a:cxnLst/>
              <a:rect l="l" t="t" r="r" b="b"/>
              <a:pathLst>
                <a:path w="5197" h="7491" extrusionOk="0">
                  <a:moveTo>
                    <a:pt x="4040" y="0"/>
                  </a:moveTo>
                  <a:lnTo>
                    <a:pt x="0" y="6800"/>
                  </a:lnTo>
                  <a:lnTo>
                    <a:pt x="1157" y="7490"/>
                  </a:lnTo>
                  <a:lnTo>
                    <a:pt x="519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4" name="Google Shape;274;p33"/>
          <p:cNvSpPr txBox="1"/>
          <p:nvPr/>
        </p:nvSpPr>
        <p:spPr>
          <a:xfrm>
            <a:off x="7751741" y="0"/>
            <a:ext cx="2370600" cy="51435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1">
  <p:cSld name="BLANK_1_1_1_1_1_1_1_1">
    <p:bg>
      <p:bgPr>
        <a:solidFill>
          <a:schemeClr val="accent1"/>
        </a:solidFill>
        <a:effectLst/>
      </p:bgPr>
    </p:bg>
    <p:spTree>
      <p:nvGrpSpPr>
        <p:cNvPr id="1" name="Shape 275"/>
        <p:cNvGrpSpPr/>
        <p:nvPr/>
      </p:nvGrpSpPr>
      <p:grpSpPr>
        <a:xfrm>
          <a:off x="0" y="0"/>
          <a:ext cx="0" cy="0"/>
          <a:chOff x="0" y="0"/>
          <a:chExt cx="0" cy="0"/>
        </a:xfrm>
      </p:grpSpPr>
      <p:sp>
        <p:nvSpPr>
          <p:cNvPr id="276" name="Google Shape;276;p34"/>
          <p:cNvSpPr txBox="1"/>
          <p:nvPr/>
        </p:nvSpPr>
        <p:spPr>
          <a:xfrm>
            <a:off x="11400" y="2656728"/>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dk1"/>
                </a:solidFill>
                <a:latin typeface="Bebas Neue"/>
                <a:ea typeface="Bebas Neue"/>
                <a:cs typeface="Bebas Neue"/>
                <a:sym typeface="Bebas Neue"/>
              </a:rPr>
              <a:t>ARTIFICIAL INTELLIGENCE (AI)</a:t>
            </a:r>
            <a:endParaRPr>
              <a:solidFill>
                <a:schemeClr val="dk1"/>
              </a:solidFill>
              <a:latin typeface="Nunito"/>
              <a:ea typeface="Nunito"/>
              <a:cs typeface="Nunito"/>
              <a:sym typeface="Nunito"/>
            </a:endParaRPr>
          </a:p>
        </p:txBody>
      </p:sp>
      <p:sp>
        <p:nvSpPr>
          <p:cNvPr id="277" name="Google Shape;277;p34"/>
          <p:cNvSpPr txBox="1"/>
          <p:nvPr/>
        </p:nvSpPr>
        <p:spPr>
          <a:xfrm>
            <a:off x="22675" y="3985092"/>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dk1"/>
                </a:solidFill>
                <a:latin typeface="Bebas Neue"/>
                <a:ea typeface="Bebas Neue"/>
                <a:cs typeface="Bebas Neue"/>
                <a:sym typeface="Bebas Neue"/>
              </a:rPr>
              <a:t>ARTIFICIAL INTELLIGENCE (AI)</a:t>
            </a:r>
            <a:endParaRPr>
              <a:solidFill>
                <a:schemeClr val="dk1"/>
              </a:solidFill>
              <a:latin typeface="Nunito"/>
              <a:ea typeface="Nunito"/>
              <a:cs typeface="Nunito"/>
              <a:sym typeface="Nunito"/>
            </a:endParaRPr>
          </a:p>
        </p:txBody>
      </p:sp>
      <p:sp>
        <p:nvSpPr>
          <p:cNvPr id="278" name="Google Shape;278;p34"/>
          <p:cNvSpPr txBox="1"/>
          <p:nvPr/>
        </p:nvSpPr>
        <p:spPr>
          <a:xfrm>
            <a:off x="11400" y="1328364"/>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dk1"/>
                </a:solidFill>
                <a:latin typeface="Bebas Neue"/>
                <a:ea typeface="Bebas Neue"/>
                <a:cs typeface="Bebas Neue"/>
                <a:sym typeface="Bebas Neue"/>
              </a:rPr>
              <a:t>ARTIFICIAL INTELLIGENCE (AI)</a:t>
            </a:r>
            <a:endParaRPr>
              <a:solidFill>
                <a:schemeClr val="dk1"/>
              </a:solidFill>
              <a:latin typeface="Nunito"/>
              <a:ea typeface="Nunito"/>
              <a:cs typeface="Nunito"/>
              <a:sym typeface="Nunito"/>
            </a:endParaRPr>
          </a:p>
        </p:txBody>
      </p:sp>
      <p:sp>
        <p:nvSpPr>
          <p:cNvPr id="279" name="Google Shape;279;p34"/>
          <p:cNvSpPr/>
          <p:nvPr/>
        </p:nvSpPr>
        <p:spPr>
          <a:xfrm>
            <a:off x="708150" y="535050"/>
            <a:ext cx="7720800" cy="4073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0" name="Google Shape;280;p34"/>
          <p:cNvGrpSpPr/>
          <p:nvPr/>
        </p:nvGrpSpPr>
        <p:grpSpPr>
          <a:xfrm>
            <a:off x="419564" y="436857"/>
            <a:ext cx="772605" cy="196301"/>
            <a:chOff x="2641350" y="846250"/>
            <a:chExt cx="413600" cy="105075"/>
          </a:xfrm>
        </p:grpSpPr>
        <p:sp>
          <p:nvSpPr>
            <p:cNvPr id="281" name="Google Shape;281;p34"/>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4"/>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4"/>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4"/>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 name="Google Shape;285;p34"/>
          <p:cNvGrpSpPr/>
          <p:nvPr/>
        </p:nvGrpSpPr>
        <p:grpSpPr>
          <a:xfrm>
            <a:off x="7959731" y="436857"/>
            <a:ext cx="772605" cy="196301"/>
            <a:chOff x="2641350" y="846250"/>
            <a:chExt cx="413600" cy="105075"/>
          </a:xfrm>
        </p:grpSpPr>
        <p:sp>
          <p:nvSpPr>
            <p:cNvPr id="286" name="Google Shape;286;p34"/>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4"/>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4"/>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4"/>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93"/>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94"/>
        <p:cNvGrpSpPr/>
        <p:nvPr/>
      </p:nvGrpSpPr>
      <p:grpSpPr>
        <a:xfrm>
          <a:off x="0" y="0"/>
          <a:ext cx="0" cy="0"/>
          <a:chOff x="0" y="0"/>
          <a:chExt cx="0" cy="0"/>
        </a:xfrm>
      </p:grpSpPr>
      <p:sp>
        <p:nvSpPr>
          <p:cNvPr id="295" name="Google Shape;295;p37"/>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dk1"/>
        </a:solidFill>
        <a:effectLst/>
      </p:bgPr>
    </p:bg>
    <p:spTree>
      <p:nvGrpSpPr>
        <p:cNvPr id="1" name="Shape 34"/>
        <p:cNvGrpSpPr/>
        <p:nvPr/>
      </p:nvGrpSpPr>
      <p:grpSpPr>
        <a:xfrm>
          <a:off x="0" y="0"/>
          <a:ext cx="0" cy="0"/>
          <a:chOff x="0" y="0"/>
          <a:chExt cx="0" cy="0"/>
        </a:xfrm>
      </p:grpSpPr>
      <p:sp>
        <p:nvSpPr>
          <p:cNvPr id="35" name="Google Shape;35;p6"/>
          <p:cNvSpPr txBox="1"/>
          <p:nvPr/>
        </p:nvSpPr>
        <p:spPr>
          <a:xfrm>
            <a:off x="5382500" y="1655900"/>
            <a:ext cx="3754200" cy="3508500"/>
          </a:xfrm>
          <a:prstGeom prst="rect">
            <a:avLst/>
          </a:prstGeom>
          <a:noFill/>
          <a:ln>
            <a:noFill/>
          </a:ln>
        </p:spPr>
        <p:txBody>
          <a:bodyPr spcFirstLastPara="1" wrap="square" lIns="91425" tIns="91425" rIns="91425" bIns="91425" anchor="t" anchorCtr="0">
            <a:noAutofit/>
          </a:bodyPr>
          <a:lstStyle/>
          <a:p>
            <a:pPr marL="0" lvl="0" indent="0" algn="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36" name="Google Shape;36;p6"/>
          <p:cNvSpPr/>
          <p:nvPr/>
        </p:nvSpPr>
        <p:spPr>
          <a:xfrm>
            <a:off x="712400" y="1168200"/>
            <a:ext cx="7716600" cy="3975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6"/>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900"/>
              <a:buNone/>
              <a:defRPr sz="3900">
                <a:solidFill>
                  <a:schemeClr val="accent1"/>
                </a:solidFill>
              </a:defRPr>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1"/>
        </a:solidFill>
        <a:effectLst/>
      </p:bgPr>
    </p:bg>
    <p:spTree>
      <p:nvGrpSpPr>
        <p:cNvPr id="1" name="Shape 42"/>
        <p:cNvGrpSpPr/>
        <p:nvPr/>
      </p:nvGrpSpPr>
      <p:grpSpPr>
        <a:xfrm>
          <a:off x="0" y="0"/>
          <a:ext cx="0" cy="0"/>
          <a:chOff x="0" y="0"/>
          <a:chExt cx="0" cy="0"/>
        </a:xfrm>
      </p:grpSpPr>
      <p:sp>
        <p:nvSpPr>
          <p:cNvPr id="43" name="Google Shape;43;p8"/>
          <p:cNvSpPr txBox="1"/>
          <p:nvPr/>
        </p:nvSpPr>
        <p:spPr>
          <a:xfrm>
            <a:off x="0" y="0"/>
            <a:ext cx="4425900" cy="37656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44" name="Google Shape;44;p8"/>
          <p:cNvSpPr/>
          <p:nvPr/>
        </p:nvSpPr>
        <p:spPr>
          <a:xfrm>
            <a:off x="1531800" y="951900"/>
            <a:ext cx="6080400" cy="3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8"/>
          <p:cNvSpPr txBox="1">
            <a:spLocks noGrp="1"/>
          </p:cNvSpPr>
          <p:nvPr>
            <p:ph type="title"/>
          </p:nvPr>
        </p:nvSpPr>
        <p:spPr>
          <a:xfrm>
            <a:off x="1792008" y="1566450"/>
            <a:ext cx="5565300" cy="20106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accent1"/>
              </a:buClr>
              <a:buSzPts val="6000"/>
              <a:buNone/>
              <a:defRPr sz="7600">
                <a:solidFill>
                  <a:schemeClr val="accent1"/>
                </a:solidFill>
              </a:defRPr>
            </a:lvl1pPr>
            <a:lvl2pPr lvl="1" algn="ctr">
              <a:spcBef>
                <a:spcPts val="0"/>
              </a:spcBef>
              <a:spcAft>
                <a:spcPts val="0"/>
              </a:spcAft>
              <a:buClr>
                <a:schemeClr val="accent1"/>
              </a:buClr>
              <a:buSzPts val="6000"/>
              <a:buNone/>
              <a:defRPr sz="6000">
                <a:solidFill>
                  <a:schemeClr val="accent1"/>
                </a:solidFill>
              </a:defRPr>
            </a:lvl2pPr>
            <a:lvl3pPr lvl="2" algn="ctr">
              <a:spcBef>
                <a:spcPts val="0"/>
              </a:spcBef>
              <a:spcAft>
                <a:spcPts val="0"/>
              </a:spcAft>
              <a:buClr>
                <a:schemeClr val="accent1"/>
              </a:buClr>
              <a:buSzPts val="6000"/>
              <a:buNone/>
              <a:defRPr sz="6000">
                <a:solidFill>
                  <a:schemeClr val="accent1"/>
                </a:solidFill>
              </a:defRPr>
            </a:lvl3pPr>
            <a:lvl4pPr lvl="3" algn="ctr">
              <a:spcBef>
                <a:spcPts val="0"/>
              </a:spcBef>
              <a:spcAft>
                <a:spcPts val="0"/>
              </a:spcAft>
              <a:buClr>
                <a:schemeClr val="accent1"/>
              </a:buClr>
              <a:buSzPts val="6000"/>
              <a:buNone/>
              <a:defRPr sz="6000">
                <a:solidFill>
                  <a:schemeClr val="accent1"/>
                </a:solidFill>
              </a:defRPr>
            </a:lvl4pPr>
            <a:lvl5pPr lvl="4" algn="ctr">
              <a:spcBef>
                <a:spcPts val="0"/>
              </a:spcBef>
              <a:spcAft>
                <a:spcPts val="0"/>
              </a:spcAft>
              <a:buClr>
                <a:schemeClr val="accent1"/>
              </a:buClr>
              <a:buSzPts val="6000"/>
              <a:buNone/>
              <a:defRPr sz="6000">
                <a:solidFill>
                  <a:schemeClr val="accent1"/>
                </a:solidFill>
              </a:defRPr>
            </a:lvl5pPr>
            <a:lvl6pPr lvl="5" algn="ctr">
              <a:spcBef>
                <a:spcPts val="0"/>
              </a:spcBef>
              <a:spcAft>
                <a:spcPts val="0"/>
              </a:spcAft>
              <a:buClr>
                <a:schemeClr val="accent1"/>
              </a:buClr>
              <a:buSzPts val="6000"/>
              <a:buNone/>
              <a:defRPr sz="6000">
                <a:solidFill>
                  <a:schemeClr val="accent1"/>
                </a:solidFill>
              </a:defRPr>
            </a:lvl6pPr>
            <a:lvl7pPr lvl="6" algn="ctr">
              <a:spcBef>
                <a:spcPts val="0"/>
              </a:spcBef>
              <a:spcAft>
                <a:spcPts val="0"/>
              </a:spcAft>
              <a:buClr>
                <a:schemeClr val="accent1"/>
              </a:buClr>
              <a:buSzPts val="6000"/>
              <a:buNone/>
              <a:defRPr sz="6000">
                <a:solidFill>
                  <a:schemeClr val="accent1"/>
                </a:solidFill>
              </a:defRPr>
            </a:lvl7pPr>
            <a:lvl8pPr lvl="7" algn="ctr">
              <a:spcBef>
                <a:spcPts val="0"/>
              </a:spcBef>
              <a:spcAft>
                <a:spcPts val="0"/>
              </a:spcAft>
              <a:buClr>
                <a:schemeClr val="accent1"/>
              </a:buClr>
              <a:buSzPts val="6000"/>
              <a:buNone/>
              <a:defRPr sz="6000">
                <a:solidFill>
                  <a:schemeClr val="accent1"/>
                </a:solidFill>
              </a:defRPr>
            </a:lvl8pPr>
            <a:lvl9pPr lvl="8" algn="ctr">
              <a:spcBef>
                <a:spcPts val="0"/>
              </a:spcBef>
              <a:spcAft>
                <a:spcPts val="0"/>
              </a:spcAft>
              <a:buClr>
                <a:schemeClr val="accent1"/>
              </a:buClr>
              <a:buSzPts val="6000"/>
              <a:buNone/>
              <a:defRPr sz="6000">
                <a:solidFill>
                  <a:schemeClr val="accent1"/>
                </a:solidFill>
              </a:defRPr>
            </a:lvl9pPr>
          </a:lstStyle>
          <a:p>
            <a:endParaRPr/>
          </a:p>
        </p:txBody>
      </p:sp>
      <p:sp>
        <p:nvSpPr>
          <p:cNvPr id="46" name="Google Shape;46;p8"/>
          <p:cNvSpPr txBox="1"/>
          <p:nvPr/>
        </p:nvSpPr>
        <p:spPr>
          <a:xfrm rot="-5400000">
            <a:off x="8060700" y="3912600"/>
            <a:ext cx="1388100" cy="13071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accent3"/>
                </a:solidFill>
                <a:latin typeface="Bebas Neue"/>
                <a:ea typeface="Bebas Neue"/>
                <a:cs typeface="Bebas Neue"/>
                <a:sym typeface="Bebas Neue"/>
              </a:rPr>
              <a:t>(AI)</a:t>
            </a:r>
            <a:endParaRPr>
              <a:solidFill>
                <a:schemeClr val="hlink"/>
              </a:solidFil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dk1"/>
        </a:solidFill>
        <a:effectLst/>
      </p:bgPr>
    </p:bg>
    <p:spTree>
      <p:nvGrpSpPr>
        <p:cNvPr id="1" name="Shape 52"/>
        <p:cNvGrpSpPr/>
        <p:nvPr/>
      </p:nvGrpSpPr>
      <p:grpSpPr>
        <a:xfrm>
          <a:off x="0" y="0"/>
          <a:ext cx="0" cy="0"/>
          <a:chOff x="0" y="0"/>
          <a:chExt cx="0" cy="0"/>
        </a:xfrm>
      </p:grpSpPr>
      <p:sp>
        <p:nvSpPr>
          <p:cNvPr id="53" name="Google Shape;53;p10"/>
          <p:cNvSpPr>
            <a:spLocks noGrp="1"/>
          </p:cNvSpPr>
          <p:nvPr>
            <p:ph type="pic" idx="2"/>
          </p:nvPr>
        </p:nvSpPr>
        <p:spPr>
          <a:xfrm>
            <a:off x="0" y="0"/>
            <a:ext cx="9144000" cy="5143500"/>
          </a:xfrm>
          <a:prstGeom prst="rect">
            <a:avLst/>
          </a:prstGeom>
          <a:noFill/>
          <a:ln>
            <a:noFill/>
          </a:ln>
        </p:spPr>
      </p:sp>
      <p:sp>
        <p:nvSpPr>
          <p:cNvPr id="54" name="Google Shape;54;p10"/>
          <p:cNvSpPr txBox="1">
            <a:spLocks noGrp="1"/>
          </p:cNvSpPr>
          <p:nvPr>
            <p:ph type="title"/>
          </p:nvPr>
        </p:nvSpPr>
        <p:spPr>
          <a:xfrm>
            <a:off x="720000" y="4038000"/>
            <a:ext cx="7704000" cy="5727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3500"/>
              <a:buNone/>
              <a:defRPr>
                <a:solidFill>
                  <a:schemeClr val="accent1"/>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55"/>
        <p:cNvGrpSpPr/>
        <p:nvPr/>
      </p:nvGrpSpPr>
      <p:grpSpPr>
        <a:xfrm>
          <a:off x="0" y="0"/>
          <a:ext cx="0" cy="0"/>
          <a:chOff x="0" y="0"/>
          <a:chExt cx="0" cy="0"/>
        </a:xfrm>
      </p:grpSpPr>
      <p:sp>
        <p:nvSpPr>
          <p:cNvPr id="56" name="Google Shape;56;p11"/>
          <p:cNvSpPr txBox="1"/>
          <p:nvPr/>
        </p:nvSpPr>
        <p:spPr>
          <a:xfrm>
            <a:off x="11400" y="2656728"/>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57" name="Google Shape;57;p11"/>
          <p:cNvSpPr txBox="1"/>
          <p:nvPr/>
        </p:nvSpPr>
        <p:spPr>
          <a:xfrm>
            <a:off x="11400" y="1328364"/>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58" name="Google Shape;58;p11"/>
          <p:cNvSpPr/>
          <p:nvPr/>
        </p:nvSpPr>
        <p:spPr>
          <a:xfrm>
            <a:off x="1531800" y="951900"/>
            <a:ext cx="6080400" cy="3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1"/>
          <p:cNvSpPr txBox="1">
            <a:spLocks noGrp="1"/>
          </p:cNvSpPr>
          <p:nvPr>
            <p:ph type="title" hasCustomPrompt="1"/>
          </p:nvPr>
        </p:nvSpPr>
        <p:spPr>
          <a:xfrm>
            <a:off x="2015650" y="1470933"/>
            <a:ext cx="5115000" cy="15111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accent1"/>
              </a:buClr>
              <a:buSzPts val="9600"/>
              <a:buNone/>
              <a:defRPr sz="10600">
                <a:solidFill>
                  <a:schemeClr val="accent1"/>
                </a:solidFill>
              </a:defRPr>
            </a:lvl1pPr>
            <a:lvl2pPr lvl="1" algn="ctr">
              <a:spcBef>
                <a:spcPts val="0"/>
              </a:spcBef>
              <a:spcAft>
                <a:spcPts val="0"/>
              </a:spcAft>
              <a:buClr>
                <a:schemeClr val="accent1"/>
              </a:buClr>
              <a:buSzPts val="9600"/>
              <a:buNone/>
              <a:defRPr sz="9600">
                <a:solidFill>
                  <a:schemeClr val="accent1"/>
                </a:solidFill>
              </a:defRPr>
            </a:lvl2pPr>
            <a:lvl3pPr lvl="2" algn="ctr">
              <a:spcBef>
                <a:spcPts val="0"/>
              </a:spcBef>
              <a:spcAft>
                <a:spcPts val="0"/>
              </a:spcAft>
              <a:buClr>
                <a:schemeClr val="accent1"/>
              </a:buClr>
              <a:buSzPts val="9600"/>
              <a:buNone/>
              <a:defRPr sz="9600">
                <a:solidFill>
                  <a:schemeClr val="accent1"/>
                </a:solidFill>
              </a:defRPr>
            </a:lvl3pPr>
            <a:lvl4pPr lvl="3" algn="ctr">
              <a:spcBef>
                <a:spcPts val="0"/>
              </a:spcBef>
              <a:spcAft>
                <a:spcPts val="0"/>
              </a:spcAft>
              <a:buClr>
                <a:schemeClr val="accent1"/>
              </a:buClr>
              <a:buSzPts val="9600"/>
              <a:buNone/>
              <a:defRPr sz="9600">
                <a:solidFill>
                  <a:schemeClr val="accent1"/>
                </a:solidFill>
              </a:defRPr>
            </a:lvl4pPr>
            <a:lvl5pPr lvl="4" algn="ctr">
              <a:spcBef>
                <a:spcPts val="0"/>
              </a:spcBef>
              <a:spcAft>
                <a:spcPts val="0"/>
              </a:spcAft>
              <a:buClr>
                <a:schemeClr val="accent1"/>
              </a:buClr>
              <a:buSzPts val="9600"/>
              <a:buNone/>
              <a:defRPr sz="9600">
                <a:solidFill>
                  <a:schemeClr val="accent1"/>
                </a:solidFill>
              </a:defRPr>
            </a:lvl5pPr>
            <a:lvl6pPr lvl="5" algn="ctr">
              <a:spcBef>
                <a:spcPts val="0"/>
              </a:spcBef>
              <a:spcAft>
                <a:spcPts val="0"/>
              </a:spcAft>
              <a:buClr>
                <a:schemeClr val="accent1"/>
              </a:buClr>
              <a:buSzPts val="9600"/>
              <a:buNone/>
              <a:defRPr sz="9600">
                <a:solidFill>
                  <a:schemeClr val="accent1"/>
                </a:solidFill>
              </a:defRPr>
            </a:lvl6pPr>
            <a:lvl7pPr lvl="6" algn="ctr">
              <a:spcBef>
                <a:spcPts val="0"/>
              </a:spcBef>
              <a:spcAft>
                <a:spcPts val="0"/>
              </a:spcAft>
              <a:buClr>
                <a:schemeClr val="accent1"/>
              </a:buClr>
              <a:buSzPts val="9600"/>
              <a:buNone/>
              <a:defRPr sz="9600">
                <a:solidFill>
                  <a:schemeClr val="accent1"/>
                </a:solidFill>
              </a:defRPr>
            </a:lvl7pPr>
            <a:lvl8pPr lvl="7" algn="ctr">
              <a:spcBef>
                <a:spcPts val="0"/>
              </a:spcBef>
              <a:spcAft>
                <a:spcPts val="0"/>
              </a:spcAft>
              <a:buClr>
                <a:schemeClr val="accent1"/>
              </a:buClr>
              <a:buSzPts val="9600"/>
              <a:buNone/>
              <a:defRPr sz="9600">
                <a:solidFill>
                  <a:schemeClr val="accent1"/>
                </a:solidFill>
              </a:defRPr>
            </a:lvl8pPr>
            <a:lvl9pPr lvl="8" algn="ctr">
              <a:spcBef>
                <a:spcPts val="0"/>
              </a:spcBef>
              <a:spcAft>
                <a:spcPts val="0"/>
              </a:spcAft>
              <a:buClr>
                <a:schemeClr val="accent1"/>
              </a:buClr>
              <a:buSzPts val="9600"/>
              <a:buNone/>
              <a:defRPr sz="9600">
                <a:solidFill>
                  <a:schemeClr val="accent1"/>
                </a:solidFill>
              </a:defRPr>
            </a:lvl9pPr>
          </a:lstStyle>
          <a:p>
            <a:r>
              <a:t>xx%</a:t>
            </a:r>
          </a:p>
        </p:txBody>
      </p:sp>
      <p:sp>
        <p:nvSpPr>
          <p:cNvPr id="60" name="Google Shape;60;p11"/>
          <p:cNvSpPr txBox="1">
            <a:spLocks noGrp="1"/>
          </p:cNvSpPr>
          <p:nvPr>
            <p:ph type="subTitle" idx="1"/>
          </p:nvPr>
        </p:nvSpPr>
        <p:spPr>
          <a:xfrm>
            <a:off x="2015642" y="2982083"/>
            <a:ext cx="5115000" cy="457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2"/>
              </a:buClr>
              <a:buSzPts val="1600"/>
              <a:buNone/>
              <a:defRPr sz="1600">
                <a:solidFill>
                  <a:schemeClr val="accent2"/>
                </a:solidFill>
              </a:defRPr>
            </a:lvl1pPr>
            <a:lvl2pPr lvl="1" algn="ctr" rtl="0">
              <a:lnSpc>
                <a:spcPct val="100000"/>
              </a:lnSpc>
              <a:spcBef>
                <a:spcPts val="0"/>
              </a:spcBef>
              <a:spcAft>
                <a:spcPts val="0"/>
              </a:spcAft>
              <a:buClr>
                <a:schemeClr val="accent2"/>
              </a:buClr>
              <a:buSzPts val="1600"/>
              <a:buNone/>
              <a:defRPr sz="1600">
                <a:solidFill>
                  <a:schemeClr val="accent2"/>
                </a:solidFill>
              </a:defRPr>
            </a:lvl2pPr>
            <a:lvl3pPr lvl="2" algn="ctr" rtl="0">
              <a:lnSpc>
                <a:spcPct val="100000"/>
              </a:lnSpc>
              <a:spcBef>
                <a:spcPts val="0"/>
              </a:spcBef>
              <a:spcAft>
                <a:spcPts val="0"/>
              </a:spcAft>
              <a:buClr>
                <a:schemeClr val="accent2"/>
              </a:buClr>
              <a:buSzPts val="1600"/>
              <a:buNone/>
              <a:defRPr sz="1600">
                <a:solidFill>
                  <a:schemeClr val="accent2"/>
                </a:solidFill>
              </a:defRPr>
            </a:lvl3pPr>
            <a:lvl4pPr lvl="3" algn="ctr" rtl="0">
              <a:lnSpc>
                <a:spcPct val="100000"/>
              </a:lnSpc>
              <a:spcBef>
                <a:spcPts val="0"/>
              </a:spcBef>
              <a:spcAft>
                <a:spcPts val="0"/>
              </a:spcAft>
              <a:buClr>
                <a:schemeClr val="accent2"/>
              </a:buClr>
              <a:buSzPts val="1600"/>
              <a:buNone/>
              <a:defRPr sz="1600">
                <a:solidFill>
                  <a:schemeClr val="accent2"/>
                </a:solidFill>
              </a:defRPr>
            </a:lvl4pPr>
            <a:lvl5pPr lvl="4" algn="ctr" rtl="0">
              <a:lnSpc>
                <a:spcPct val="100000"/>
              </a:lnSpc>
              <a:spcBef>
                <a:spcPts val="0"/>
              </a:spcBef>
              <a:spcAft>
                <a:spcPts val="0"/>
              </a:spcAft>
              <a:buClr>
                <a:schemeClr val="accent2"/>
              </a:buClr>
              <a:buSzPts val="1600"/>
              <a:buNone/>
              <a:defRPr sz="1600">
                <a:solidFill>
                  <a:schemeClr val="accent2"/>
                </a:solidFill>
              </a:defRPr>
            </a:lvl5pPr>
            <a:lvl6pPr lvl="5" algn="ctr" rtl="0">
              <a:lnSpc>
                <a:spcPct val="100000"/>
              </a:lnSpc>
              <a:spcBef>
                <a:spcPts val="0"/>
              </a:spcBef>
              <a:spcAft>
                <a:spcPts val="0"/>
              </a:spcAft>
              <a:buClr>
                <a:schemeClr val="accent2"/>
              </a:buClr>
              <a:buSzPts val="1600"/>
              <a:buNone/>
              <a:defRPr sz="1600">
                <a:solidFill>
                  <a:schemeClr val="accent2"/>
                </a:solidFill>
              </a:defRPr>
            </a:lvl6pPr>
            <a:lvl7pPr lvl="6" algn="ctr" rtl="0">
              <a:lnSpc>
                <a:spcPct val="100000"/>
              </a:lnSpc>
              <a:spcBef>
                <a:spcPts val="0"/>
              </a:spcBef>
              <a:spcAft>
                <a:spcPts val="0"/>
              </a:spcAft>
              <a:buClr>
                <a:schemeClr val="accent2"/>
              </a:buClr>
              <a:buSzPts val="1600"/>
              <a:buNone/>
              <a:defRPr sz="1600">
                <a:solidFill>
                  <a:schemeClr val="accent2"/>
                </a:solidFill>
              </a:defRPr>
            </a:lvl7pPr>
            <a:lvl8pPr lvl="7" algn="ctr" rtl="0">
              <a:lnSpc>
                <a:spcPct val="100000"/>
              </a:lnSpc>
              <a:spcBef>
                <a:spcPts val="0"/>
              </a:spcBef>
              <a:spcAft>
                <a:spcPts val="0"/>
              </a:spcAft>
              <a:buClr>
                <a:schemeClr val="accent2"/>
              </a:buClr>
              <a:buSzPts val="1600"/>
              <a:buNone/>
              <a:defRPr sz="1600">
                <a:solidFill>
                  <a:schemeClr val="accent2"/>
                </a:solidFill>
              </a:defRPr>
            </a:lvl8pPr>
            <a:lvl9pPr lvl="8" algn="ctr" rtl="0">
              <a:lnSpc>
                <a:spcPct val="100000"/>
              </a:lnSpc>
              <a:spcBef>
                <a:spcPts val="0"/>
              </a:spcBef>
              <a:spcAft>
                <a:spcPts val="0"/>
              </a:spcAft>
              <a:buClr>
                <a:schemeClr val="accent2"/>
              </a:buClr>
              <a:buSzPts val="1600"/>
              <a:buNone/>
              <a:defRPr sz="1600">
                <a:solidFill>
                  <a:schemeClr val="accent2"/>
                </a:solidFill>
              </a:defRPr>
            </a:lvl9pPr>
          </a:lstStyle>
          <a:p>
            <a:endParaRPr/>
          </a:p>
        </p:txBody>
      </p:sp>
      <p:grpSp>
        <p:nvGrpSpPr>
          <p:cNvPr id="61" name="Google Shape;61;p11"/>
          <p:cNvGrpSpPr/>
          <p:nvPr/>
        </p:nvGrpSpPr>
        <p:grpSpPr>
          <a:xfrm>
            <a:off x="2878783" y="409142"/>
            <a:ext cx="3397850" cy="187275"/>
            <a:chOff x="-3237675" y="-1132050"/>
            <a:chExt cx="3397850" cy="187275"/>
          </a:xfrm>
        </p:grpSpPr>
        <p:sp>
          <p:nvSpPr>
            <p:cNvPr id="62" name="Google Shape;62;p11"/>
            <p:cNvSpPr/>
            <p:nvPr/>
          </p:nvSpPr>
          <p:spPr>
            <a:xfrm>
              <a:off x="-378750" y="-1132050"/>
              <a:ext cx="130425" cy="187275"/>
            </a:xfrm>
            <a:custGeom>
              <a:avLst/>
              <a:gdLst/>
              <a:ahLst/>
              <a:cxnLst/>
              <a:rect l="l" t="t" r="r" b="b"/>
              <a:pathLst>
                <a:path w="5217" h="7491" extrusionOk="0">
                  <a:moveTo>
                    <a:pt x="4040" y="0"/>
                  </a:moveTo>
                  <a:lnTo>
                    <a:pt x="0" y="6800"/>
                  </a:lnTo>
                  <a:lnTo>
                    <a:pt x="1157"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1"/>
            <p:cNvSpPr/>
            <p:nvPr/>
          </p:nvSpPr>
          <p:spPr>
            <a:xfrm>
              <a:off x="29725"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11"/>
            <p:cNvSpPr/>
            <p:nvPr/>
          </p:nvSpPr>
          <p:spPr>
            <a:xfrm>
              <a:off x="-787250"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1"/>
            <p:cNvSpPr/>
            <p:nvPr/>
          </p:nvSpPr>
          <p:spPr>
            <a:xfrm>
              <a:off x="-1195725" y="-1132050"/>
              <a:ext cx="130425" cy="187275"/>
            </a:xfrm>
            <a:custGeom>
              <a:avLst/>
              <a:gdLst/>
              <a:ahLst/>
              <a:cxnLst/>
              <a:rect l="l" t="t" r="r" b="b"/>
              <a:pathLst>
                <a:path w="5217" h="7491" extrusionOk="0">
                  <a:moveTo>
                    <a:pt x="4060" y="0"/>
                  </a:moveTo>
                  <a:lnTo>
                    <a:pt x="0" y="6800"/>
                  </a:lnTo>
                  <a:lnTo>
                    <a:pt x="1157"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11"/>
            <p:cNvSpPr/>
            <p:nvPr/>
          </p:nvSpPr>
          <p:spPr>
            <a:xfrm>
              <a:off x="-1604225" y="-1132050"/>
              <a:ext cx="130450" cy="187275"/>
            </a:xfrm>
            <a:custGeom>
              <a:avLst/>
              <a:gdLst/>
              <a:ahLst/>
              <a:cxnLst/>
              <a:rect l="l" t="t" r="r" b="b"/>
              <a:pathLst>
                <a:path w="5218" h="7491" extrusionOk="0">
                  <a:moveTo>
                    <a:pt x="4060" y="0"/>
                  </a:moveTo>
                  <a:lnTo>
                    <a:pt x="1" y="6800"/>
                  </a:lnTo>
                  <a:lnTo>
                    <a:pt x="115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1"/>
            <p:cNvSpPr/>
            <p:nvPr/>
          </p:nvSpPr>
          <p:spPr>
            <a:xfrm>
              <a:off x="-2012725" y="-1132050"/>
              <a:ext cx="130450" cy="187275"/>
            </a:xfrm>
            <a:custGeom>
              <a:avLst/>
              <a:gdLst/>
              <a:ahLst/>
              <a:cxnLst/>
              <a:rect l="l" t="t" r="r" b="b"/>
              <a:pathLst>
                <a:path w="5218" h="7491" extrusionOk="0">
                  <a:moveTo>
                    <a:pt x="4060" y="0"/>
                  </a:moveTo>
                  <a:lnTo>
                    <a:pt x="1"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1"/>
            <p:cNvSpPr/>
            <p:nvPr/>
          </p:nvSpPr>
          <p:spPr>
            <a:xfrm>
              <a:off x="-2421200" y="-1132050"/>
              <a:ext cx="130425" cy="187275"/>
            </a:xfrm>
            <a:custGeom>
              <a:avLst/>
              <a:gdLst/>
              <a:ahLst/>
              <a:cxnLst/>
              <a:rect l="l" t="t" r="r" b="b"/>
              <a:pathLst>
                <a:path w="5217" h="7491" extrusionOk="0">
                  <a:moveTo>
                    <a:pt x="4060" y="0"/>
                  </a:moveTo>
                  <a:lnTo>
                    <a:pt x="0"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1"/>
            <p:cNvSpPr/>
            <p:nvPr/>
          </p:nvSpPr>
          <p:spPr>
            <a:xfrm>
              <a:off x="-2829175" y="-1132050"/>
              <a:ext cx="129925" cy="187275"/>
            </a:xfrm>
            <a:custGeom>
              <a:avLst/>
              <a:gdLst/>
              <a:ahLst/>
              <a:cxnLst/>
              <a:rect l="l" t="t" r="r" b="b"/>
              <a:pathLst>
                <a:path w="5197" h="7491" extrusionOk="0">
                  <a:moveTo>
                    <a:pt x="4039" y="0"/>
                  </a:moveTo>
                  <a:lnTo>
                    <a:pt x="0" y="6800"/>
                  </a:lnTo>
                  <a:lnTo>
                    <a:pt x="1157" y="7490"/>
                  </a:lnTo>
                  <a:lnTo>
                    <a:pt x="5196" y="690"/>
                  </a:lnTo>
                  <a:lnTo>
                    <a:pt x="40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1"/>
            <p:cNvSpPr/>
            <p:nvPr/>
          </p:nvSpPr>
          <p:spPr>
            <a:xfrm>
              <a:off x="-3237675" y="-1132050"/>
              <a:ext cx="129925" cy="187275"/>
            </a:xfrm>
            <a:custGeom>
              <a:avLst/>
              <a:gdLst/>
              <a:ahLst/>
              <a:cxnLst/>
              <a:rect l="l" t="t" r="r" b="b"/>
              <a:pathLst>
                <a:path w="5197" h="7491" extrusionOk="0">
                  <a:moveTo>
                    <a:pt x="4040" y="0"/>
                  </a:moveTo>
                  <a:lnTo>
                    <a:pt x="0" y="6800"/>
                  </a:lnTo>
                  <a:lnTo>
                    <a:pt x="1157" y="7490"/>
                  </a:lnTo>
                  <a:lnTo>
                    <a:pt x="519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6"/>
        </a:solidFill>
        <a:effectLst/>
      </p:bgPr>
    </p:bg>
    <p:spTree>
      <p:nvGrpSpPr>
        <p:cNvPr id="1" name="Shape 71"/>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BLANK_1">
    <p:bg>
      <p:bgPr>
        <a:solidFill>
          <a:schemeClr val="dk1"/>
        </a:solidFill>
        <a:effectLst/>
      </p:bgPr>
    </p:bg>
    <p:spTree>
      <p:nvGrpSpPr>
        <p:cNvPr id="1" name="Shape 72"/>
        <p:cNvGrpSpPr/>
        <p:nvPr/>
      </p:nvGrpSpPr>
      <p:grpSpPr>
        <a:xfrm>
          <a:off x="0" y="0"/>
          <a:ext cx="0" cy="0"/>
          <a:chOff x="0" y="0"/>
          <a:chExt cx="0" cy="0"/>
        </a:xfrm>
      </p:grpSpPr>
      <p:sp>
        <p:nvSpPr>
          <p:cNvPr id="73" name="Google Shape;73;p13"/>
          <p:cNvSpPr txBox="1"/>
          <p:nvPr/>
        </p:nvSpPr>
        <p:spPr>
          <a:xfrm>
            <a:off x="11400" y="4030092"/>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74" name="Google Shape;74;p13"/>
          <p:cNvSpPr txBox="1">
            <a:spLocks noGrp="1"/>
          </p:cNvSpPr>
          <p:nvPr>
            <p:ph type="title"/>
          </p:nvPr>
        </p:nvSpPr>
        <p:spPr>
          <a:xfrm>
            <a:off x="720000" y="1621208"/>
            <a:ext cx="2336400" cy="722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500">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5" name="Google Shape;75;p13"/>
          <p:cNvSpPr txBox="1">
            <a:spLocks noGrp="1"/>
          </p:cNvSpPr>
          <p:nvPr>
            <p:ph type="title" idx="2" hasCustomPrompt="1"/>
          </p:nvPr>
        </p:nvSpPr>
        <p:spPr>
          <a:xfrm>
            <a:off x="720000" y="1158483"/>
            <a:ext cx="924600" cy="4122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6" name="Google Shape;76;p13"/>
          <p:cNvSpPr txBox="1">
            <a:spLocks noGrp="1"/>
          </p:cNvSpPr>
          <p:nvPr>
            <p:ph type="subTitle" idx="1"/>
          </p:nvPr>
        </p:nvSpPr>
        <p:spPr>
          <a:xfrm>
            <a:off x="720000" y="2261249"/>
            <a:ext cx="23364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sz="1400">
                <a:solidFill>
                  <a:schemeClr val="accent2"/>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77" name="Google Shape;77;p13"/>
          <p:cNvSpPr txBox="1">
            <a:spLocks noGrp="1"/>
          </p:cNvSpPr>
          <p:nvPr>
            <p:ph type="title" idx="3"/>
          </p:nvPr>
        </p:nvSpPr>
        <p:spPr>
          <a:xfrm>
            <a:off x="3403800" y="1621216"/>
            <a:ext cx="2336400" cy="7248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500">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8" name="Google Shape;78;p13"/>
          <p:cNvSpPr txBox="1">
            <a:spLocks noGrp="1"/>
          </p:cNvSpPr>
          <p:nvPr>
            <p:ph type="title" idx="4" hasCustomPrompt="1"/>
          </p:nvPr>
        </p:nvSpPr>
        <p:spPr>
          <a:xfrm>
            <a:off x="3403800" y="1158483"/>
            <a:ext cx="923400" cy="4122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9" name="Google Shape;79;p13"/>
          <p:cNvSpPr txBox="1">
            <a:spLocks noGrp="1"/>
          </p:cNvSpPr>
          <p:nvPr>
            <p:ph type="subTitle" idx="5"/>
          </p:nvPr>
        </p:nvSpPr>
        <p:spPr>
          <a:xfrm>
            <a:off x="3403800" y="2261249"/>
            <a:ext cx="23364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sz="1400">
                <a:solidFill>
                  <a:schemeClr val="accent2"/>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80" name="Google Shape;80;p13"/>
          <p:cNvSpPr txBox="1">
            <a:spLocks noGrp="1"/>
          </p:cNvSpPr>
          <p:nvPr>
            <p:ph type="title" idx="6"/>
          </p:nvPr>
        </p:nvSpPr>
        <p:spPr>
          <a:xfrm>
            <a:off x="6087600" y="1621208"/>
            <a:ext cx="2336400" cy="722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500">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81" name="Google Shape;81;p13"/>
          <p:cNvSpPr txBox="1">
            <a:spLocks noGrp="1"/>
          </p:cNvSpPr>
          <p:nvPr>
            <p:ph type="title" idx="7" hasCustomPrompt="1"/>
          </p:nvPr>
        </p:nvSpPr>
        <p:spPr>
          <a:xfrm>
            <a:off x="6087600" y="1158483"/>
            <a:ext cx="923400" cy="4122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2" name="Google Shape;82;p13"/>
          <p:cNvSpPr txBox="1">
            <a:spLocks noGrp="1"/>
          </p:cNvSpPr>
          <p:nvPr>
            <p:ph type="subTitle" idx="8"/>
          </p:nvPr>
        </p:nvSpPr>
        <p:spPr>
          <a:xfrm>
            <a:off x="6087600" y="2261249"/>
            <a:ext cx="23364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sz="1400">
                <a:solidFill>
                  <a:schemeClr val="accent2"/>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83" name="Google Shape;83;p13"/>
          <p:cNvSpPr txBox="1">
            <a:spLocks noGrp="1"/>
          </p:cNvSpPr>
          <p:nvPr>
            <p:ph type="title" idx="9"/>
          </p:nvPr>
        </p:nvSpPr>
        <p:spPr>
          <a:xfrm>
            <a:off x="720000" y="3475466"/>
            <a:ext cx="2336400" cy="722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84" name="Google Shape;84;p13"/>
          <p:cNvSpPr txBox="1">
            <a:spLocks noGrp="1"/>
          </p:cNvSpPr>
          <p:nvPr>
            <p:ph type="title" idx="13" hasCustomPrompt="1"/>
          </p:nvPr>
        </p:nvSpPr>
        <p:spPr>
          <a:xfrm>
            <a:off x="720000" y="3012741"/>
            <a:ext cx="923400" cy="411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5" name="Google Shape;85;p13"/>
          <p:cNvSpPr txBox="1">
            <a:spLocks noGrp="1"/>
          </p:cNvSpPr>
          <p:nvPr>
            <p:ph type="subTitle" idx="14"/>
          </p:nvPr>
        </p:nvSpPr>
        <p:spPr>
          <a:xfrm>
            <a:off x="720000" y="4115508"/>
            <a:ext cx="23364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sz="1400">
                <a:solidFill>
                  <a:schemeClr val="accent2"/>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86" name="Google Shape;86;p13"/>
          <p:cNvSpPr txBox="1">
            <a:spLocks noGrp="1"/>
          </p:cNvSpPr>
          <p:nvPr>
            <p:ph type="title" idx="15"/>
          </p:nvPr>
        </p:nvSpPr>
        <p:spPr>
          <a:xfrm>
            <a:off x="3403800" y="3475466"/>
            <a:ext cx="2336400" cy="722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87" name="Google Shape;87;p13"/>
          <p:cNvSpPr txBox="1">
            <a:spLocks noGrp="1"/>
          </p:cNvSpPr>
          <p:nvPr>
            <p:ph type="title" idx="16" hasCustomPrompt="1"/>
          </p:nvPr>
        </p:nvSpPr>
        <p:spPr>
          <a:xfrm>
            <a:off x="3403800" y="3012741"/>
            <a:ext cx="923400" cy="411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8" name="Google Shape;88;p13"/>
          <p:cNvSpPr txBox="1">
            <a:spLocks noGrp="1"/>
          </p:cNvSpPr>
          <p:nvPr>
            <p:ph type="subTitle" idx="17"/>
          </p:nvPr>
        </p:nvSpPr>
        <p:spPr>
          <a:xfrm>
            <a:off x="3403800" y="4115508"/>
            <a:ext cx="23364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sz="1400">
                <a:solidFill>
                  <a:schemeClr val="accent2"/>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89" name="Google Shape;89;p13"/>
          <p:cNvSpPr txBox="1">
            <a:spLocks noGrp="1"/>
          </p:cNvSpPr>
          <p:nvPr>
            <p:ph type="title" idx="18"/>
          </p:nvPr>
        </p:nvSpPr>
        <p:spPr>
          <a:xfrm>
            <a:off x="6087600" y="3475466"/>
            <a:ext cx="2336400" cy="722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0" name="Google Shape;90;p13"/>
          <p:cNvSpPr txBox="1">
            <a:spLocks noGrp="1"/>
          </p:cNvSpPr>
          <p:nvPr>
            <p:ph type="title" idx="19" hasCustomPrompt="1"/>
          </p:nvPr>
        </p:nvSpPr>
        <p:spPr>
          <a:xfrm>
            <a:off x="6087600" y="3012741"/>
            <a:ext cx="923400" cy="411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1" name="Google Shape;91;p13"/>
          <p:cNvSpPr txBox="1">
            <a:spLocks noGrp="1"/>
          </p:cNvSpPr>
          <p:nvPr>
            <p:ph type="subTitle" idx="20"/>
          </p:nvPr>
        </p:nvSpPr>
        <p:spPr>
          <a:xfrm>
            <a:off x="6087600" y="4115508"/>
            <a:ext cx="23364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sz="1400">
                <a:solidFill>
                  <a:schemeClr val="accent2"/>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92" name="Google Shape;92;p13"/>
          <p:cNvSpPr txBox="1">
            <a:spLocks noGrp="1"/>
          </p:cNvSpPr>
          <p:nvPr>
            <p:ph type="title" idx="21"/>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900">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Quote">
  <p:cSld name="BLANK_1_1">
    <p:bg>
      <p:bgPr>
        <a:solidFill>
          <a:schemeClr val="dk1"/>
        </a:solidFill>
        <a:effectLst/>
      </p:bgPr>
    </p:bg>
    <p:spTree>
      <p:nvGrpSpPr>
        <p:cNvPr id="1" name="Shape 93"/>
        <p:cNvGrpSpPr/>
        <p:nvPr/>
      </p:nvGrpSpPr>
      <p:grpSpPr>
        <a:xfrm>
          <a:off x="0" y="0"/>
          <a:ext cx="0" cy="0"/>
          <a:chOff x="0" y="0"/>
          <a:chExt cx="0" cy="0"/>
        </a:xfrm>
      </p:grpSpPr>
      <p:sp>
        <p:nvSpPr>
          <p:cNvPr id="94" name="Google Shape;94;p14"/>
          <p:cNvSpPr txBox="1"/>
          <p:nvPr/>
        </p:nvSpPr>
        <p:spPr>
          <a:xfrm>
            <a:off x="0" y="1635000"/>
            <a:ext cx="4709100" cy="35085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95" name="Google Shape;95;p14"/>
          <p:cNvSpPr/>
          <p:nvPr/>
        </p:nvSpPr>
        <p:spPr>
          <a:xfrm>
            <a:off x="715100" y="698850"/>
            <a:ext cx="7713900" cy="3745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4"/>
          <p:cNvSpPr txBox="1">
            <a:spLocks noGrp="1"/>
          </p:cNvSpPr>
          <p:nvPr>
            <p:ph type="title"/>
          </p:nvPr>
        </p:nvSpPr>
        <p:spPr>
          <a:xfrm>
            <a:off x="2290025" y="3240300"/>
            <a:ext cx="4563900" cy="53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97" name="Google Shape;97;p14"/>
          <p:cNvSpPr txBox="1">
            <a:spLocks noGrp="1"/>
          </p:cNvSpPr>
          <p:nvPr>
            <p:ph type="subTitle" idx="1"/>
          </p:nvPr>
        </p:nvSpPr>
        <p:spPr>
          <a:xfrm>
            <a:off x="1458125" y="1416700"/>
            <a:ext cx="6227700" cy="1740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None/>
              <a:defRPr sz="2500">
                <a:solidFill>
                  <a:schemeClr val="accent2"/>
                </a:solidFill>
              </a:defRPr>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9.xml"/><Relationship Id="rId1"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accent1"/>
              </a:buClr>
              <a:buSzPts val="3500"/>
              <a:buFont typeface="Bebas Neue"/>
              <a:buNone/>
              <a:defRPr sz="3500">
                <a:solidFill>
                  <a:schemeClr val="accent1"/>
                </a:solidFill>
                <a:latin typeface="Bebas Neue"/>
                <a:ea typeface="Bebas Neue"/>
                <a:cs typeface="Bebas Neue"/>
                <a:sym typeface="Bebas Neue"/>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5100" y="1152475"/>
            <a:ext cx="7713900" cy="34560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2"/>
              </a:buClr>
              <a:buSzPts val="1400"/>
              <a:buFont typeface="Raleway Medium"/>
              <a:buChar char="●"/>
              <a:defRPr>
                <a:solidFill>
                  <a:schemeClr val="dk2"/>
                </a:solidFill>
                <a:latin typeface="Raleway Medium"/>
                <a:ea typeface="Raleway Medium"/>
                <a:cs typeface="Raleway Medium"/>
                <a:sym typeface="Raleway Medium"/>
              </a:defRPr>
            </a:lvl1pPr>
            <a:lvl2pPr marL="914400" lvl="1" indent="-317500">
              <a:lnSpc>
                <a:spcPct val="100000"/>
              </a:lnSpc>
              <a:spcBef>
                <a:spcPts val="0"/>
              </a:spcBef>
              <a:spcAft>
                <a:spcPts val="0"/>
              </a:spcAft>
              <a:buClr>
                <a:schemeClr val="dk2"/>
              </a:buClr>
              <a:buSzPts val="1400"/>
              <a:buFont typeface="Raleway Medium"/>
              <a:buChar char="○"/>
              <a:defRPr>
                <a:solidFill>
                  <a:schemeClr val="dk2"/>
                </a:solidFill>
                <a:latin typeface="Raleway Medium"/>
                <a:ea typeface="Raleway Medium"/>
                <a:cs typeface="Raleway Medium"/>
                <a:sym typeface="Raleway Medium"/>
              </a:defRPr>
            </a:lvl2pPr>
            <a:lvl3pPr marL="1371600" lvl="2" indent="-317500">
              <a:lnSpc>
                <a:spcPct val="100000"/>
              </a:lnSpc>
              <a:spcBef>
                <a:spcPts val="0"/>
              </a:spcBef>
              <a:spcAft>
                <a:spcPts val="0"/>
              </a:spcAft>
              <a:buClr>
                <a:schemeClr val="dk2"/>
              </a:buClr>
              <a:buSzPts val="1400"/>
              <a:buFont typeface="Raleway Medium"/>
              <a:buChar char="■"/>
              <a:defRPr>
                <a:solidFill>
                  <a:schemeClr val="dk2"/>
                </a:solidFill>
                <a:latin typeface="Raleway Medium"/>
                <a:ea typeface="Raleway Medium"/>
                <a:cs typeface="Raleway Medium"/>
                <a:sym typeface="Raleway Medium"/>
              </a:defRPr>
            </a:lvl3pPr>
            <a:lvl4pPr marL="1828800" lvl="3" indent="-317500">
              <a:lnSpc>
                <a:spcPct val="100000"/>
              </a:lnSpc>
              <a:spcBef>
                <a:spcPts val="0"/>
              </a:spcBef>
              <a:spcAft>
                <a:spcPts val="0"/>
              </a:spcAft>
              <a:buClr>
                <a:schemeClr val="dk2"/>
              </a:buClr>
              <a:buSzPts val="1400"/>
              <a:buFont typeface="Raleway Medium"/>
              <a:buChar char="●"/>
              <a:defRPr>
                <a:solidFill>
                  <a:schemeClr val="dk2"/>
                </a:solidFill>
                <a:latin typeface="Raleway Medium"/>
                <a:ea typeface="Raleway Medium"/>
                <a:cs typeface="Raleway Medium"/>
                <a:sym typeface="Raleway Medium"/>
              </a:defRPr>
            </a:lvl4pPr>
            <a:lvl5pPr marL="2286000" lvl="4" indent="-317500">
              <a:lnSpc>
                <a:spcPct val="100000"/>
              </a:lnSpc>
              <a:spcBef>
                <a:spcPts val="0"/>
              </a:spcBef>
              <a:spcAft>
                <a:spcPts val="0"/>
              </a:spcAft>
              <a:buClr>
                <a:schemeClr val="dk2"/>
              </a:buClr>
              <a:buSzPts val="1400"/>
              <a:buFont typeface="Raleway Medium"/>
              <a:buChar char="○"/>
              <a:defRPr>
                <a:solidFill>
                  <a:schemeClr val="dk2"/>
                </a:solidFill>
                <a:latin typeface="Raleway Medium"/>
                <a:ea typeface="Raleway Medium"/>
                <a:cs typeface="Raleway Medium"/>
                <a:sym typeface="Raleway Medium"/>
              </a:defRPr>
            </a:lvl5pPr>
            <a:lvl6pPr marL="2743200" lvl="5" indent="-317500">
              <a:lnSpc>
                <a:spcPct val="100000"/>
              </a:lnSpc>
              <a:spcBef>
                <a:spcPts val="0"/>
              </a:spcBef>
              <a:spcAft>
                <a:spcPts val="0"/>
              </a:spcAft>
              <a:buClr>
                <a:schemeClr val="dk2"/>
              </a:buClr>
              <a:buSzPts val="1400"/>
              <a:buFont typeface="Raleway Medium"/>
              <a:buChar char="■"/>
              <a:defRPr>
                <a:solidFill>
                  <a:schemeClr val="dk2"/>
                </a:solidFill>
                <a:latin typeface="Raleway Medium"/>
                <a:ea typeface="Raleway Medium"/>
                <a:cs typeface="Raleway Medium"/>
                <a:sym typeface="Raleway Medium"/>
              </a:defRPr>
            </a:lvl6pPr>
            <a:lvl7pPr marL="3200400" lvl="6" indent="-317500">
              <a:lnSpc>
                <a:spcPct val="100000"/>
              </a:lnSpc>
              <a:spcBef>
                <a:spcPts val="0"/>
              </a:spcBef>
              <a:spcAft>
                <a:spcPts val="0"/>
              </a:spcAft>
              <a:buClr>
                <a:schemeClr val="dk2"/>
              </a:buClr>
              <a:buSzPts val="1400"/>
              <a:buFont typeface="Raleway Medium"/>
              <a:buChar char="●"/>
              <a:defRPr>
                <a:solidFill>
                  <a:schemeClr val="dk2"/>
                </a:solidFill>
                <a:latin typeface="Raleway Medium"/>
                <a:ea typeface="Raleway Medium"/>
                <a:cs typeface="Raleway Medium"/>
                <a:sym typeface="Raleway Medium"/>
              </a:defRPr>
            </a:lvl7pPr>
            <a:lvl8pPr marL="3657600" lvl="7" indent="-317500">
              <a:lnSpc>
                <a:spcPct val="100000"/>
              </a:lnSpc>
              <a:spcBef>
                <a:spcPts val="0"/>
              </a:spcBef>
              <a:spcAft>
                <a:spcPts val="0"/>
              </a:spcAft>
              <a:buClr>
                <a:schemeClr val="dk2"/>
              </a:buClr>
              <a:buSzPts val="1400"/>
              <a:buFont typeface="Raleway Medium"/>
              <a:buChar char="○"/>
              <a:defRPr>
                <a:solidFill>
                  <a:schemeClr val="dk2"/>
                </a:solidFill>
                <a:latin typeface="Raleway Medium"/>
                <a:ea typeface="Raleway Medium"/>
                <a:cs typeface="Raleway Medium"/>
                <a:sym typeface="Raleway Medium"/>
              </a:defRPr>
            </a:lvl8pPr>
            <a:lvl9pPr marL="4114800" lvl="8" indent="-317500">
              <a:lnSpc>
                <a:spcPct val="100000"/>
              </a:lnSpc>
              <a:spcBef>
                <a:spcPts val="0"/>
              </a:spcBef>
              <a:spcAft>
                <a:spcPts val="0"/>
              </a:spcAft>
              <a:buClr>
                <a:schemeClr val="dk2"/>
              </a:buClr>
              <a:buSzPts val="1400"/>
              <a:buFont typeface="Raleway Medium"/>
              <a:buChar char="■"/>
              <a:defRPr>
                <a:solidFill>
                  <a:schemeClr val="dk2"/>
                </a:solidFill>
                <a:latin typeface="Raleway Medium"/>
                <a:ea typeface="Raleway Medium"/>
                <a:cs typeface="Raleway Medium"/>
                <a:sym typeface="Raleway Mediu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4" r:id="rId4"/>
    <p:sldLayoutId id="2147483656" r:id="rId5"/>
    <p:sldLayoutId id="2147483657" r:id="rId6"/>
    <p:sldLayoutId id="2147483658" r:id="rId7"/>
    <p:sldLayoutId id="2147483659" r:id="rId8"/>
    <p:sldLayoutId id="2147483660" r:id="rId9"/>
    <p:sldLayoutId id="2147483661" r:id="rId10"/>
    <p:sldLayoutId id="2147483662" r:id="rId11"/>
    <p:sldLayoutId id="2147483663" r:id="rId12"/>
    <p:sldLayoutId id="2147483664" r:id="rId13"/>
    <p:sldLayoutId id="2147483665" r:id="rId14"/>
    <p:sldLayoutId id="2147483666" r:id="rId15"/>
    <p:sldLayoutId id="2147483667" r:id="rId16"/>
    <p:sldLayoutId id="2147483668" r:id="rId17"/>
    <p:sldLayoutId id="2147483669" r:id="rId18"/>
    <p:sldLayoutId id="2147483672" r:id="rId19"/>
    <p:sldLayoutId id="2147483673" r:id="rId20"/>
    <p:sldLayoutId id="2147483674" r:id="rId21"/>
    <p:sldLayoutId id="2147483675" r:id="rId22"/>
    <p:sldLayoutId id="2147483676" r:id="rId23"/>
    <p:sldLayoutId id="2147483677" r:id="rId24"/>
    <p:sldLayoutId id="2147483678" r:id="rId25"/>
    <p:sldLayoutId id="2147483679" r:id="rId26"/>
    <p:sldLayoutId id="2147483680" r:id="rId2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90"/>
        <p:cNvGrpSpPr/>
        <p:nvPr/>
      </p:nvGrpSpPr>
      <p:grpSpPr>
        <a:xfrm>
          <a:off x="0" y="0"/>
          <a:ext cx="0" cy="0"/>
          <a:chOff x="0" y="0"/>
          <a:chExt cx="0" cy="0"/>
        </a:xfrm>
      </p:grpSpPr>
      <p:sp>
        <p:nvSpPr>
          <p:cNvPr id="291" name="Google Shape;291;p35"/>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292" name="Google Shape;292;p35"/>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1" r:id="rId1"/>
    <p:sldLayoutId id="2147483682"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docs.google.com/spreadsheets/d/1qrU20FtYThQ_xjnAipctgJ_fO_zXgxy_ovkLUYqWrdM/copy" TargetMode="External"/><Relationship Id="rId2" Type="http://schemas.openxmlformats.org/officeDocument/2006/relationships/notesSlide" Target="../notesSlides/notesSlide10.xml"/><Relationship Id="rId1" Type="http://schemas.openxmlformats.org/officeDocument/2006/relationships/slideLayout" Target="../slideLayouts/slideLayout17.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0.xml"/><Relationship Id="rId1" Type="http://schemas.openxmlformats.org/officeDocument/2006/relationships/slideLayout" Target="../slideLayouts/slideLayout21.xml"/><Relationship Id="rId5" Type="http://schemas.openxmlformats.org/officeDocument/2006/relationships/image" Target="../media/image9.jpg"/><Relationship Id="rId4" Type="http://schemas.openxmlformats.org/officeDocument/2006/relationships/image" Target="../media/image8.jp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9.xml"/><Relationship Id="rId1" Type="http://schemas.openxmlformats.org/officeDocument/2006/relationships/slideLayout" Target="../slideLayouts/slideLayout15.xml"/><Relationship Id="rId5" Type="http://schemas.openxmlformats.org/officeDocument/2006/relationships/image" Target="../media/image11.png"/><Relationship Id="rId4" Type="http://schemas.openxmlformats.org/officeDocument/2006/relationships/hyperlink" Target="https://docs.google.com/spreadsheets/d/1qrU20FtYThQ_xjnAipctgJ_fO_zXgxy_ovkLUYqWrdM/copy"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5.xml"/></Relationships>
</file>

<file path=ppt/slides/_rels/slide32.xml.rels><?xml version="1.0" encoding="UTF-8" standalone="yes"?>
<Relationships xmlns="http://schemas.openxmlformats.org/package/2006/relationships"><Relationship Id="rId3" Type="http://schemas.openxmlformats.org/officeDocument/2006/relationships/hyperlink" Target="https://www.freepik.com/free-vector/geometric-shapes-background-design_8622809.htm/?utm_source=slidesgo_template&amp;utm_medium=referral-link&amp;utm_campaign=sg_resources&amp;utm_content=freepik" TargetMode="External"/><Relationship Id="rId2" Type="http://schemas.openxmlformats.org/officeDocument/2006/relationships/notesSlide" Target="../notesSlides/notesSlide32.xml"/><Relationship Id="rId1" Type="http://schemas.openxmlformats.org/officeDocument/2006/relationships/slideLayout" Target="../slideLayouts/slideLayout18.xml"/><Relationship Id="rId4" Type="http://schemas.openxmlformats.org/officeDocument/2006/relationships/hyperlink" Target="https://www.freepik.com/free-vector/drone-delivery-illustration-concept_6193976.htm/?utm_source=slidesgo_template&amp;utm_medium=referral-link&amp;utm_campaign=sg_resources&amp;utm_content=freepik" TargetMode="External"/></Relationships>
</file>

<file path=ppt/slides/_rels/slide33.xml.rels><?xml version="1.0" encoding="UTF-8" standalone="yes"?>
<Relationships xmlns="http://schemas.openxmlformats.org/package/2006/relationships"><Relationship Id="rId8" Type="http://schemas.openxmlformats.org/officeDocument/2006/relationships/hyperlink" Target="https://www.freepik.com/free-photo/group-three-modern-architects_1356536.htm/?utm_source=slidesgo_template&amp;utm_medium=referral-link&amp;utm_campaign=sg_resources&amp;utm_content=freepik" TargetMode="External"/><Relationship Id="rId13" Type="http://schemas.openxmlformats.org/officeDocument/2006/relationships/hyperlink" Target="https://www.freepik.com/free-photo/close-up-man-watching-drone_10970756.htm/?utm_source=slidesgo_template&amp;utm_medium=referral-link&amp;utm_campaign=sg_resources&amp;utm_content=freepik" TargetMode="External"/><Relationship Id="rId3" Type="http://schemas.openxmlformats.org/officeDocument/2006/relationships/hyperlink" Target="https://www.freepik.com/free-vector/flat-design-minimal-technology-instagram-post_20828698.htm/?utm_source=slidesgo_template&amp;utm_medium=referral-link&amp;utm_campaign=sg_resources&amp;utm_content=freepik" TargetMode="External"/><Relationship Id="rId7" Type="http://schemas.openxmlformats.org/officeDocument/2006/relationships/hyperlink" Target="https://www.freepik.com/free-photo/man-using-speaker-digital-assistant_18771616.htm/?utm_source=slidesgo_template&amp;utm_medium=referral-link&amp;utm_campaign=sg_resources&amp;utm_content=freepik" TargetMode="External"/><Relationship Id="rId12" Type="http://schemas.openxmlformats.org/officeDocument/2006/relationships/hyperlink" Target="https://www.freepik.com/free-photo/happy-african-american-professional-manager-smiling-looking-camera-headshot-portrait_3955375.htm/?utm_source=slidesgo_template&amp;utm_medium=referral-link&amp;utm_campaign=sg_resources&amp;utm_content=freepik" TargetMode="External"/><Relationship Id="rId2" Type="http://schemas.openxmlformats.org/officeDocument/2006/relationships/notesSlide" Target="../notesSlides/notesSlide33.xml"/><Relationship Id="rId1" Type="http://schemas.openxmlformats.org/officeDocument/2006/relationships/slideLayout" Target="../slideLayouts/slideLayout18.xml"/><Relationship Id="rId6" Type="http://schemas.openxmlformats.org/officeDocument/2006/relationships/hyperlink" Target="https://www.freepik.com/free-vector/artificial-intelligence-concept-illustration_6199538.htmhttps:/www.freepik.com/free-vector/artificial-intelligence-concept-illustration_6199538.htm" TargetMode="External"/><Relationship Id="rId11" Type="http://schemas.openxmlformats.org/officeDocument/2006/relationships/hyperlink" Target="https://www.freepik.com/free-photo/young-woman-working-with-her-headphones_18843789.htm/?utm_source=slidesgo_template&amp;utm_medium=referral-link&amp;utm_campaign=sg_resources&amp;utm_content=freepik" TargetMode="External"/><Relationship Id="rId5" Type="http://schemas.openxmlformats.org/officeDocument/2006/relationships/hyperlink" Target="https://www.freepik.com/free-vector/learn-english-design_5992646.htm/?utm_source=slidesgo_template&amp;utm_medium=referral-link&amp;utm_campaign=sg_resources&amp;utm_content=freepik" TargetMode="External"/><Relationship Id="rId10" Type="http://schemas.openxmlformats.org/officeDocument/2006/relationships/hyperlink" Target="https://www.freepik.com/free-photo/portrait-young-business-woman_13296698.htm/?utm_source=slidesgo_template&amp;utm_medium=referral-link&amp;utm_campaign=sg_resources&amp;utm_content=freepik" TargetMode="External"/><Relationship Id="rId4" Type="http://schemas.openxmlformats.org/officeDocument/2006/relationships/hyperlink" Target="https://www.freepik.com/free-vector/artificial-intelligence-landing-page-template_6144681.htm/?utm_source=slidesgo_template&amp;utm_medium=referral-link&amp;utm_campaign=sg_resources&amp;utm_content=freepik" TargetMode="External"/><Relationship Id="rId9" Type="http://schemas.openxmlformats.org/officeDocument/2006/relationships/hyperlink" Target="https://www.freepik.com/free-photo/teamwork-meeting-with-business-people_12162301.htm/?utm_source=slidesgo_template&amp;utm_medium=referral-link&amp;utm_campaign=sg_resources&amp;utm_content=freepik" TargetMode="External"/></Relationships>
</file>

<file path=ppt/slides/_rels/slide34.xml.rels><?xml version="1.0" encoding="UTF-8" standalone="yes"?>
<Relationships xmlns="http://schemas.openxmlformats.org/package/2006/relationships"><Relationship Id="rId3" Type="http://schemas.openxmlformats.org/officeDocument/2006/relationships/hyperlink" Target="http://bit.ly/33VAFh3" TargetMode="External"/><Relationship Id="rId2" Type="http://schemas.openxmlformats.org/officeDocument/2006/relationships/notesSlide" Target="../notesSlides/notesSlide34.xml"/><Relationship Id="rId1" Type="http://schemas.openxmlformats.org/officeDocument/2006/relationships/slideLayout" Target="../slideLayouts/slideLayout29.xml"/><Relationship Id="rId6" Type="http://schemas.openxmlformats.org/officeDocument/2006/relationships/slide" Target="slide31.xml"/><Relationship Id="rId5" Type="http://schemas.openxmlformats.org/officeDocument/2006/relationships/hyperlink" Target="http://bit.ly/2PfT4lq" TargetMode="External"/><Relationship Id="rId4" Type="http://schemas.openxmlformats.org/officeDocument/2006/relationships/hyperlink" Target="http://bit.ly/30B07Gq" TargetMode="External"/></Relationships>
</file>

<file path=ppt/slides/_rels/slide3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5.xml"/><Relationship Id="rId1" Type="http://schemas.openxmlformats.org/officeDocument/2006/relationships/slideLayout" Target="../slideLayouts/slideLayout29.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36.xml.rels><?xml version="1.0" encoding="UTF-8" standalone="yes"?>
<Relationships xmlns="http://schemas.openxmlformats.org/package/2006/relationships"><Relationship Id="rId3" Type="http://schemas.openxmlformats.org/officeDocument/2006/relationships/hyperlink" Target="https://fonts.google.com/specimen/Bebas+Neue" TargetMode="External"/><Relationship Id="rId2" Type="http://schemas.openxmlformats.org/officeDocument/2006/relationships/notesSlide" Target="../notesSlides/notesSlide36.xml"/><Relationship Id="rId1" Type="http://schemas.openxmlformats.org/officeDocument/2006/relationships/slideLayout" Target="../slideLayouts/slideLayout29.xml"/><Relationship Id="rId4" Type="http://schemas.openxmlformats.org/officeDocument/2006/relationships/hyperlink" Target="https://fonts.google.com/specimen/Raleway)" TargetMode="External"/></Relationships>
</file>

<file path=ppt/slides/_rels/slide37.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6.gif"/><Relationship Id="rId2" Type="http://schemas.openxmlformats.org/officeDocument/2006/relationships/notesSlide" Target="../notesSlides/notesSlide37.xml"/><Relationship Id="rId1" Type="http://schemas.openxmlformats.org/officeDocument/2006/relationships/slideLayout" Target="../slideLayouts/slideLayout29.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5.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4.gif"/><Relationship Id="rId4" Type="http://schemas.openxmlformats.org/officeDocument/2006/relationships/image" Target="../media/image12.gif"/><Relationship Id="rId9" Type="http://schemas.openxmlformats.org/officeDocument/2006/relationships/image" Target="../media/image13.gif"/></Relationships>
</file>

<file path=ppt/slides/_rels/slide38.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8.xml"/><Relationship Id="rId1" Type="http://schemas.openxmlformats.org/officeDocument/2006/relationships/slideLayout" Target="../slideLayouts/slideLayout29.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8.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8.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8.xml"/></Relationships>
</file>

<file path=ppt/slides/_rels/slide44.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4.xml"/><Relationship Id="rId1" Type="http://schemas.openxmlformats.org/officeDocument/2006/relationships/slideLayout" Target="../slideLayouts/slideLayout29.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8.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8.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8.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8.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8.xml"/></Relationships>
</file>

<file path=ppt/slides/_rels/slide5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1.xml"/><Relationship Id="rId1" Type="http://schemas.openxmlformats.org/officeDocument/2006/relationships/slideLayout" Target="../slideLayouts/slideLayout28.xml"/><Relationship Id="rId4" Type="http://schemas.openxmlformats.org/officeDocument/2006/relationships/image" Target="../media/image17.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99"/>
        <p:cNvGrpSpPr/>
        <p:nvPr/>
      </p:nvGrpSpPr>
      <p:grpSpPr>
        <a:xfrm>
          <a:off x="0" y="0"/>
          <a:ext cx="0" cy="0"/>
          <a:chOff x="0" y="0"/>
          <a:chExt cx="0" cy="0"/>
        </a:xfrm>
      </p:grpSpPr>
      <p:sp>
        <p:nvSpPr>
          <p:cNvPr id="300" name="Google Shape;300;p38"/>
          <p:cNvSpPr txBox="1">
            <a:spLocks noGrp="1"/>
          </p:cNvSpPr>
          <p:nvPr>
            <p:ph type="ctrTitle"/>
          </p:nvPr>
        </p:nvSpPr>
        <p:spPr>
          <a:xfrm>
            <a:off x="3356550" y="1165860"/>
            <a:ext cx="4412100" cy="1875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Word embedding</a:t>
            </a:r>
            <a:endParaRPr dirty="0"/>
          </a:p>
        </p:txBody>
      </p:sp>
      <p:sp>
        <p:nvSpPr>
          <p:cNvPr id="301" name="Google Shape;301;p38"/>
          <p:cNvSpPr txBox="1">
            <a:spLocks noGrp="1"/>
          </p:cNvSpPr>
          <p:nvPr>
            <p:ph type="subTitle" idx="1"/>
          </p:nvPr>
        </p:nvSpPr>
        <p:spPr>
          <a:xfrm>
            <a:off x="3356550" y="3041885"/>
            <a:ext cx="4412100" cy="40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Middle Intern Present</a:t>
            </a:r>
            <a:endParaRPr dirty="0"/>
          </a:p>
        </p:txBody>
      </p:sp>
      <p:grpSp>
        <p:nvGrpSpPr>
          <p:cNvPr id="302" name="Google Shape;302;p38"/>
          <p:cNvGrpSpPr/>
          <p:nvPr/>
        </p:nvGrpSpPr>
        <p:grpSpPr>
          <a:xfrm>
            <a:off x="-717279" y="1417515"/>
            <a:ext cx="3692970" cy="3912200"/>
            <a:chOff x="411650" y="2156650"/>
            <a:chExt cx="2413075" cy="2556325"/>
          </a:xfrm>
        </p:grpSpPr>
        <p:sp>
          <p:nvSpPr>
            <p:cNvPr id="303" name="Google Shape;303;p38"/>
            <p:cNvSpPr/>
            <p:nvPr/>
          </p:nvSpPr>
          <p:spPr>
            <a:xfrm>
              <a:off x="1503675" y="2736975"/>
              <a:ext cx="253225" cy="253225"/>
            </a:xfrm>
            <a:custGeom>
              <a:avLst/>
              <a:gdLst/>
              <a:ahLst/>
              <a:cxnLst/>
              <a:rect l="l" t="t" r="r" b="b"/>
              <a:pathLst>
                <a:path w="10129" h="10129" extrusionOk="0">
                  <a:moveTo>
                    <a:pt x="5075" y="0"/>
                  </a:moveTo>
                  <a:cubicBezTo>
                    <a:pt x="2274" y="0"/>
                    <a:pt x="0" y="2274"/>
                    <a:pt x="0" y="5075"/>
                  </a:cubicBezTo>
                  <a:cubicBezTo>
                    <a:pt x="0" y="7855"/>
                    <a:pt x="2274" y="10129"/>
                    <a:pt x="5075" y="10129"/>
                  </a:cubicBezTo>
                  <a:cubicBezTo>
                    <a:pt x="7876" y="10129"/>
                    <a:pt x="10129" y="7855"/>
                    <a:pt x="10129" y="5075"/>
                  </a:cubicBezTo>
                  <a:cubicBezTo>
                    <a:pt x="10129" y="2274"/>
                    <a:pt x="7876" y="0"/>
                    <a:pt x="50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8"/>
            <p:cNvSpPr/>
            <p:nvPr/>
          </p:nvSpPr>
          <p:spPr>
            <a:xfrm>
              <a:off x="1984225" y="2412200"/>
              <a:ext cx="123325" cy="123350"/>
            </a:xfrm>
            <a:custGeom>
              <a:avLst/>
              <a:gdLst/>
              <a:ahLst/>
              <a:cxnLst/>
              <a:rect l="l" t="t" r="r" b="b"/>
              <a:pathLst>
                <a:path w="4933" h="4934" extrusionOk="0">
                  <a:moveTo>
                    <a:pt x="2476" y="1"/>
                  </a:moveTo>
                  <a:cubicBezTo>
                    <a:pt x="1096" y="1"/>
                    <a:pt x="0" y="1097"/>
                    <a:pt x="0" y="2477"/>
                  </a:cubicBezTo>
                  <a:cubicBezTo>
                    <a:pt x="0" y="3837"/>
                    <a:pt x="1096" y="4933"/>
                    <a:pt x="2476" y="4933"/>
                  </a:cubicBezTo>
                  <a:cubicBezTo>
                    <a:pt x="3836" y="4933"/>
                    <a:pt x="4932" y="3837"/>
                    <a:pt x="4932" y="2477"/>
                  </a:cubicBezTo>
                  <a:cubicBezTo>
                    <a:pt x="4932" y="1097"/>
                    <a:pt x="3836" y="1"/>
                    <a:pt x="24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8"/>
            <p:cNvSpPr/>
            <p:nvPr/>
          </p:nvSpPr>
          <p:spPr>
            <a:xfrm>
              <a:off x="2395250" y="2199600"/>
              <a:ext cx="123825" cy="123825"/>
            </a:xfrm>
            <a:custGeom>
              <a:avLst/>
              <a:gdLst/>
              <a:ahLst/>
              <a:cxnLst/>
              <a:rect l="l" t="t" r="r" b="b"/>
              <a:pathLst>
                <a:path w="4953" h="4953" extrusionOk="0">
                  <a:moveTo>
                    <a:pt x="2477" y="0"/>
                  </a:moveTo>
                  <a:cubicBezTo>
                    <a:pt x="1117" y="0"/>
                    <a:pt x="0" y="1117"/>
                    <a:pt x="0" y="2476"/>
                  </a:cubicBezTo>
                  <a:cubicBezTo>
                    <a:pt x="0" y="3836"/>
                    <a:pt x="1117" y="4953"/>
                    <a:pt x="2477" y="4953"/>
                  </a:cubicBezTo>
                  <a:cubicBezTo>
                    <a:pt x="3836" y="4953"/>
                    <a:pt x="4953" y="3836"/>
                    <a:pt x="4953" y="2476"/>
                  </a:cubicBezTo>
                  <a:cubicBezTo>
                    <a:pt x="4953" y="1117"/>
                    <a:pt x="3836" y="0"/>
                    <a:pt x="24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8"/>
            <p:cNvSpPr/>
            <p:nvPr/>
          </p:nvSpPr>
          <p:spPr>
            <a:xfrm>
              <a:off x="2580975" y="3149000"/>
              <a:ext cx="109625" cy="109650"/>
            </a:xfrm>
            <a:custGeom>
              <a:avLst/>
              <a:gdLst/>
              <a:ahLst/>
              <a:cxnLst/>
              <a:rect l="l" t="t" r="r" b="b"/>
              <a:pathLst>
                <a:path w="4385" h="4386" extrusionOk="0">
                  <a:moveTo>
                    <a:pt x="2192" y="1"/>
                  </a:moveTo>
                  <a:cubicBezTo>
                    <a:pt x="974" y="1"/>
                    <a:pt x="0" y="975"/>
                    <a:pt x="0" y="2193"/>
                  </a:cubicBezTo>
                  <a:cubicBezTo>
                    <a:pt x="0" y="3411"/>
                    <a:pt x="974" y="4385"/>
                    <a:pt x="2192" y="4385"/>
                  </a:cubicBezTo>
                  <a:cubicBezTo>
                    <a:pt x="3410" y="4385"/>
                    <a:pt x="4384" y="3411"/>
                    <a:pt x="4384" y="2193"/>
                  </a:cubicBezTo>
                  <a:cubicBezTo>
                    <a:pt x="4384" y="975"/>
                    <a:pt x="3410" y="1"/>
                    <a:pt x="21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8"/>
            <p:cNvSpPr/>
            <p:nvPr/>
          </p:nvSpPr>
          <p:spPr>
            <a:xfrm>
              <a:off x="2544425" y="3129725"/>
              <a:ext cx="115725" cy="121300"/>
            </a:xfrm>
            <a:custGeom>
              <a:avLst/>
              <a:gdLst/>
              <a:ahLst/>
              <a:cxnLst/>
              <a:rect l="l" t="t" r="r" b="b"/>
              <a:pathLst>
                <a:path w="4629" h="4852" extrusionOk="0">
                  <a:moveTo>
                    <a:pt x="163" y="1"/>
                  </a:moveTo>
                  <a:cubicBezTo>
                    <a:pt x="163" y="1"/>
                    <a:pt x="1" y="2660"/>
                    <a:pt x="143" y="2944"/>
                  </a:cubicBezTo>
                  <a:cubicBezTo>
                    <a:pt x="285" y="3228"/>
                    <a:pt x="4121" y="4852"/>
                    <a:pt x="4121" y="4852"/>
                  </a:cubicBezTo>
                  <a:lnTo>
                    <a:pt x="4629" y="1624"/>
                  </a:lnTo>
                  <a:lnTo>
                    <a:pt x="1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8"/>
            <p:cNvSpPr/>
            <p:nvPr/>
          </p:nvSpPr>
          <p:spPr>
            <a:xfrm>
              <a:off x="2480500" y="2812575"/>
              <a:ext cx="67500" cy="114200"/>
            </a:xfrm>
            <a:custGeom>
              <a:avLst/>
              <a:gdLst/>
              <a:ahLst/>
              <a:cxnLst/>
              <a:rect l="l" t="t" r="r" b="b"/>
              <a:pathLst>
                <a:path w="2700" h="4568" extrusionOk="0">
                  <a:moveTo>
                    <a:pt x="569" y="1"/>
                  </a:moveTo>
                  <a:lnTo>
                    <a:pt x="0" y="4568"/>
                  </a:lnTo>
                  <a:lnTo>
                    <a:pt x="2700" y="2721"/>
                  </a:lnTo>
                  <a:lnTo>
                    <a:pt x="56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8"/>
            <p:cNvSpPr/>
            <p:nvPr/>
          </p:nvSpPr>
          <p:spPr>
            <a:xfrm>
              <a:off x="2403350" y="2218375"/>
              <a:ext cx="143650" cy="198925"/>
            </a:xfrm>
            <a:custGeom>
              <a:avLst/>
              <a:gdLst/>
              <a:ahLst/>
              <a:cxnLst/>
              <a:rect l="l" t="t" r="r" b="b"/>
              <a:pathLst>
                <a:path w="5746" h="7957" extrusionOk="0">
                  <a:moveTo>
                    <a:pt x="3614" y="0"/>
                  </a:moveTo>
                  <a:lnTo>
                    <a:pt x="1" y="1401"/>
                  </a:lnTo>
                  <a:lnTo>
                    <a:pt x="3391" y="7957"/>
                  </a:lnTo>
                  <a:lnTo>
                    <a:pt x="5745" y="6942"/>
                  </a:lnTo>
                  <a:lnTo>
                    <a:pt x="36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8"/>
            <p:cNvSpPr/>
            <p:nvPr/>
          </p:nvSpPr>
          <p:spPr>
            <a:xfrm>
              <a:off x="1996900" y="2436050"/>
              <a:ext cx="212125" cy="222300"/>
            </a:xfrm>
            <a:custGeom>
              <a:avLst/>
              <a:gdLst/>
              <a:ahLst/>
              <a:cxnLst/>
              <a:rect l="l" t="t" r="r" b="b"/>
              <a:pathLst>
                <a:path w="8485" h="8892" extrusionOk="0">
                  <a:moveTo>
                    <a:pt x="3025" y="1"/>
                  </a:moveTo>
                  <a:lnTo>
                    <a:pt x="1" y="2071"/>
                  </a:lnTo>
                  <a:lnTo>
                    <a:pt x="5785" y="8891"/>
                  </a:lnTo>
                  <a:lnTo>
                    <a:pt x="8485" y="6760"/>
                  </a:lnTo>
                  <a:lnTo>
                    <a:pt x="302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8"/>
            <p:cNvSpPr/>
            <p:nvPr/>
          </p:nvSpPr>
          <p:spPr>
            <a:xfrm>
              <a:off x="1012475" y="3482900"/>
              <a:ext cx="399875" cy="387200"/>
            </a:xfrm>
            <a:custGeom>
              <a:avLst/>
              <a:gdLst/>
              <a:ahLst/>
              <a:cxnLst/>
              <a:rect l="l" t="t" r="r" b="b"/>
              <a:pathLst>
                <a:path w="15995" h="15488" extrusionOk="0">
                  <a:moveTo>
                    <a:pt x="2091" y="1"/>
                  </a:moveTo>
                  <a:lnTo>
                    <a:pt x="0" y="3147"/>
                  </a:lnTo>
                  <a:lnTo>
                    <a:pt x="15447" y="15488"/>
                  </a:lnTo>
                  <a:lnTo>
                    <a:pt x="15995" y="15163"/>
                  </a:lnTo>
                  <a:lnTo>
                    <a:pt x="209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8"/>
            <p:cNvSpPr/>
            <p:nvPr/>
          </p:nvSpPr>
          <p:spPr>
            <a:xfrm>
              <a:off x="1875125" y="2834400"/>
              <a:ext cx="613000" cy="789675"/>
            </a:xfrm>
            <a:custGeom>
              <a:avLst/>
              <a:gdLst/>
              <a:ahLst/>
              <a:cxnLst/>
              <a:rect l="l" t="t" r="r" b="b"/>
              <a:pathLst>
                <a:path w="24520" h="31587" extrusionOk="0">
                  <a:moveTo>
                    <a:pt x="11265" y="0"/>
                  </a:moveTo>
                  <a:lnTo>
                    <a:pt x="0" y="15427"/>
                  </a:lnTo>
                  <a:lnTo>
                    <a:pt x="13823" y="22247"/>
                  </a:lnTo>
                  <a:cubicBezTo>
                    <a:pt x="13823" y="22247"/>
                    <a:pt x="12057" y="24682"/>
                    <a:pt x="10656" y="27159"/>
                  </a:cubicBezTo>
                  <a:cubicBezTo>
                    <a:pt x="9362" y="29415"/>
                    <a:pt x="9617" y="31587"/>
                    <a:pt x="10656" y="31587"/>
                  </a:cubicBezTo>
                  <a:cubicBezTo>
                    <a:pt x="10757" y="31587"/>
                    <a:pt x="10866" y="31566"/>
                    <a:pt x="10981" y="31523"/>
                  </a:cubicBezTo>
                  <a:cubicBezTo>
                    <a:pt x="12280" y="31056"/>
                    <a:pt x="17862" y="26651"/>
                    <a:pt x="17862" y="26651"/>
                  </a:cubicBezTo>
                  <a:lnTo>
                    <a:pt x="24520" y="18877"/>
                  </a:lnTo>
                  <a:lnTo>
                    <a:pt x="1126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8"/>
            <p:cNvSpPr/>
            <p:nvPr/>
          </p:nvSpPr>
          <p:spPr>
            <a:xfrm>
              <a:off x="2149650" y="3482900"/>
              <a:ext cx="165450" cy="139575"/>
            </a:xfrm>
            <a:custGeom>
              <a:avLst/>
              <a:gdLst/>
              <a:ahLst/>
              <a:cxnLst/>
              <a:rect l="l" t="t" r="r" b="b"/>
              <a:pathLst>
                <a:path w="6618" h="5583" extrusionOk="0">
                  <a:moveTo>
                    <a:pt x="6374" y="1"/>
                  </a:moveTo>
                  <a:lnTo>
                    <a:pt x="0" y="5583"/>
                  </a:lnTo>
                  <a:cubicBezTo>
                    <a:pt x="1137" y="5177"/>
                    <a:pt x="5521" y="1787"/>
                    <a:pt x="6617" y="914"/>
                  </a:cubicBezTo>
                  <a:lnTo>
                    <a:pt x="63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8"/>
            <p:cNvSpPr/>
            <p:nvPr/>
          </p:nvSpPr>
          <p:spPr>
            <a:xfrm>
              <a:off x="2085200" y="2710575"/>
              <a:ext cx="78175" cy="234475"/>
            </a:xfrm>
            <a:custGeom>
              <a:avLst/>
              <a:gdLst/>
              <a:ahLst/>
              <a:cxnLst/>
              <a:rect l="l" t="t" r="r" b="b"/>
              <a:pathLst>
                <a:path w="3127" h="9379" extrusionOk="0">
                  <a:moveTo>
                    <a:pt x="1056" y="1"/>
                  </a:moveTo>
                  <a:lnTo>
                    <a:pt x="0" y="9378"/>
                  </a:lnTo>
                  <a:lnTo>
                    <a:pt x="3126" y="7917"/>
                  </a:lnTo>
                  <a:lnTo>
                    <a:pt x="10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8"/>
            <p:cNvSpPr/>
            <p:nvPr/>
          </p:nvSpPr>
          <p:spPr>
            <a:xfrm>
              <a:off x="2274225" y="3170325"/>
              <a:ext cx="378825" cy="364075"/>
            </a:xfrm>
            <a:custGeom>
              <a:avLst/>
              <a:gdLst/>
              <a:ahLst/>
              <a:cxnLst/>
              <a:rect l="l" t="t" r="r" b="b"/>
              <a:pathLst>
                <a:path w="15153" h="14563" extrusionOk="0">
                  <a:moveTo>
                    <a:pt x="10728" y="0"/>
                  </a:moveTo>
                  <a:cubicBezTo>
                    <a:pt x="10728" y="0"/>
                    <a:pt x="2182" y="4364"/>
                    <a:pt x="1127" y="6617"/>
                  </a:cubicBezTo>
                  <a:cubicBezTo>
                    <a:pt x="124" y="8758"/>
                    <a:pt x="1" y="14563"/>
                    <a:pt x="1871" y="14563"/>
                  </a:cubicBezTo>
                  <a:cubicBezTo>
                    <a:pt x="1969" y="14563"/>
                    <a:pt x="2073" y="14547"/>
                    <a:pt x="2182" y="14513"/>
                  </a:cubicBezTo>
                  <a:cubicBezTo>
                    <a:pt x="4374" y="13823"/>
                    <a:pt x="15152" y="3715"/>
                    <a:pt x="15152" y="3715"/>
                  </a:cubicBezTo>
                  <a:lnTo>
                    <a:pt x="14016" y="1259"/>
                  </a:lnTo>
                  <a:lnTo>
                    <a:pt x="107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8"/>
            <p:cNvSpPr/>
            <p:nvPr/>
          </p:nvSpPr>
          <p:spPr>
            <a:xfrm>
              <a:off x="2448525" y="2879050"/>
              <a:ext cx="225825" cy="307025"/>
            </a:xfrm>
            <a:custGeom>
              <a:avLst/>
              <a:gdLst/>
              <a:ahLst/>
              <a:cxnLst/>
              <a:rect l="l" t="t" r="r" b="b"/>
              <a:pathLst>
                <a:path w="9033" h="12281" extrusionOk="0">
                  <a:moveTo>
                    <a:pt x="4364" y="1"/>
                  </a:moveTo>
                  <a:lnTo>
                    <a:pt x="0" y="610"/>
                  </a:lnTo>
                  <a:lnTo>
                    <a:pt x="3735" y="10718"/>
                  </a:lnTo>
                  <a:lnTo>
                    <a:pt x="7511" y="12281"/>
                  </a:lnTo>
                  <a:lnTo>
                    <a:pt x="9033" y="11266"/>
                  </a:lnTo>
                  <a:lnTo>
                    <a:pt x="4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8"/>
            <p:cNvSpPr/>
            <p:nvPr/>
          </p:nvSpPr>
          <p:spPr>
            <a:xfrm>
              <a:off x="2569800" y="2920150"/>
              <a:ext cx="104550" cy="250200"/>
            </a:xfrm>
            <a:custGeom>
              <a:avLst/>
              <a:gdLst/>
              <a:ahLst/>
              <a:cxnLst/>
              <a:rect l="l" t="t" r="r" b="b"/>
              <a:pathLst>
                <a:path w="4182" h="10008" extrusionOk="0">
                  <a:moveTo>
                    <a:pt x="1" y="1"/>
                  </a:moveTo>
                  <a:lnTo>
                    <a:pt x="3614" y="10007"/>
                  </a:lnTo>
                  <a:lnTo>
                    <a:pt x="4182" y="9622"/>
                  </a:lnTo>
                  <a:lnTo>
                    <a:pt x="1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8"/>
            <p:cNvSpPr/>
            <p:nvPr/>
          </p:nvSpPr>
          <p:spPr>
            <a:xfrm>
              <a:off x="2409950" y="2812575"/>
              <a:ext cx="168000" cy="168000"/>
            </a:xfrm>
            <a:custGeom>
              <a:avLst/>
              <a:gdLst/>
              <a:ahLst/>
              <a:cxnLst/>
              <a:rect l="l" t="t" r="r" b="b"/>
              <a:pathLst>
                <a:path w="6720" h="6720" extrusionOk="0">
                  <a:moveTo>
                    <a:pt x="3350" y="1"/>
                  </a:moveTo>
                  <a:cubicBezTo>
                    <a:pt x="1503" y="1"/>
                    <a:pt x="1" y="1503"/>
                    <a:pt x="1" y="3370"/>
                  </a:cubicBezTo>
                  <a:cubicBezTo>
                    <a:pt x="1" y="5217"/>
                    <a:pt x="1503" y="6719"/>
                    <a:pt x="3350" y="6719"/>
                  </a:cubicBezTo>
                  <a:cubicBezTo>
                    <a:pt x="5217" y="6719"/>
                    <a:pt x="6719" y="5217"/>
                    <a:pt x="6719" y="3370"/>
                  </a:cubicBezTo>
                  <a:cubicBezTo>
                    <a:pt x="6719" y="1503"/>
                    <a:pt x="5217" y="1"/>
                    <a:pt x="33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8"/>
            <p:cNvSpPr/>
            <p:nvPr/>
          </p:nvSpPr>
          <p:spPr>
            <a:xfrm>
              <a:off x="2491150" y="2812575"/>
              <a:ext cx="86800" cy="122325"/>
            </a:xfrm>
            <a:custGeom>
              <a:avLst/>
              <a:gdLst/>
              <a:ahLst/>
              <a:cxnLst/>
              <a:rect l="l" t="t" r="r" b="b"/>
              <a:pathLst>
                <a:path w="3472" h="4893" extrusionOk="0">
                  <a:moveTo>
                    <a:pt x="102" y="1"/>
                  </a:moveTo>
                  <a:cubicBezTo>
                    <a:pt x="61" y="1"/>
                    <a:pt x="41" y="21"/>
                    <a:pt x="0" y="21"/>
                  </a:cubicBezTo>
                  <a:cubicBezTo>
                    <a:pt x="1827" y="589"/>
                    <a:pt x="3147" y="2294"/>
                    <a:pt x="3147" y="4304"/>
                  </a:cubicBezTo>
                  <a:cubicBezTo>
                    <a:pt x="3147" y="4507"/>
                    <a:pt x="3126" y="4689"/>
                    <a:pt x="3106" y="4892"/>
                  </a:cubicBezTo>
                  <a:cubicBezTo>
                    <a:pt x="3329" y="4426"/>
                    <a:pt x="3471" y="3918"/>
                    <a:pt x="3471" y="3370"/>
                  </a:cubicBezTo>
                  <a:cubicBezTo>
                    <a:pt x="3471" y="1503"/>
                    <a:pt x="1949" y="1"/>
                    <a:pt x="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8"/>
            <p:cNvSpPr/>
            <p:nvPr/>
          </p:nvSpPr>
          <p:spPr>
            <a:xfrm>
              <a:off x="2468825" y="3032800"/>
              <a:ext cx="112175" cy="124875"/>
            </a:xfrm>
            <a:custGeom>
              <a:avLst/>
              <a:gdLst/>
              <a:ahLst/>
              <a:cxnLst/>
              <a:rect l="l" t="t" r="r" b="b"/>
              <a:pathLst>
                <a:path w="4487" h="4995" extrusionOk="0">
                  <a:moveTo>
                    <a:pt x="995" y="1"/>
                  </a:moveTo>
                  <a:lnTo>
                    <a:pt x="0" y="2031"/>
                  </a:lnTo>
                  <a:lnTo>
                    <a:pt x="3471" y="4994"/>
                  </a:lnTo>
                  <a:lnTo>
                    <a:pt x="4486" y="2254"/>
                  </a:lnTo>
                  <a:lnTo>
                    <a:pt x="99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8"/>
            <p:cNvSpPr/>
            <p:nvPr/>
          </p:nvSpPr>
          <p:spPr>
            <a:xfrm>
              <a:off x="2241375" y="3068325"/>
              <a:ext cx="320675" cy="284350"/>
            </a:xfrm>
            <a:custGeom>
              <a:avLst/>
              <a:gdLst/>
              <a:ahLst/>
              <a:cxnLst/>
              <a:rect l="l" t="t" r="r" b="b"/>
              <a:pathLst>
                <a:path w="12827" h="11374" extrusionOk="0">
                  <a:moveTo>
                    <a:pt x="9078" y="1"/>
                  </a:moveTo>
                  <a:cubicBezTo>
                    <a:pt x="9078" y="1"/>
                    <a:pt x="1974" y="3187"/>
                    <a:pt x="918" y="5968"/>
                  </a:cubicBezTo>
                  <a:cubicBezTo>
                    <a:pt x="1" y="8323"/>
                    <a:pt x="974" y="11373"/>
                    <a:pt x="2250" y="11373"/>
                  </a:cubicBezTo>
                  <a:cubicBezTo>
                    <a:pt x="2470" y="11373"/>
                    <a:pt x="2698" y="11283"/>
                    <a:pt x="2928" y="11083"/>
                  </a:cubicBezTo>
                  <a:cubicBezTo>
                    <a:pt x="4494" y="9758"/>
                    <a:pt x="12115" y="4383"/>
                    <a:pt x="12557" y="4383"/>
                  </a:cubicBezTo>
                  <a:cubicBezTo>
                    <a:pt x="12562" y="4383"/>
                    <a:pt x="12566" y="4384"/>
                    <a:pt x="12569" y="4385"/>
                  </a:cubicBezTo>
                  <a:cubicBezTo>
                    <a:pt x="12576" y="4387"/>
                    <a:pt x="12583" y="4389"/>
                    <a:pt x="12589" y="4389"/>
                  </a:cubicBezTo>
                  <a:cubicBezTo>
                    <a:pt x="12826" y="4389"/>
                    <a:pt x="12285" y="2457"/>
                    <a:pt x="12285" y="2457"/>
                  </a:cubicBezTo>
                  <a:lnTo>
                    <a:pt x="907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8"/>
            <p:cNvSpPr/>
            <p:nvPr/>
          </p:nvSpPr>
          <p:spPr>
            <a:xfrm>
              <a:off x="2127325" y="3042950"/>
              <a:ext cx="143625" cy="232950"/>
            </a:xfrm>
            <a:custGeom>
              <a:avLst/>
              <a:gdLst/>
              <a:ahLst/>
              <a:cxnLst/>
              <a:rect l="l" t="t" r="r" b="b"/>
              <a:pathLst>
                <a:path w="5745" h="9318" extrusionOk="0">
                  <a:moveTo>
                    <a:pt x="1624" y="1"/>
                  </a:moveTo>
                  <a:lnTo>
                    <a:pt x="0" y="1016"/>
                  </a:lnTo>
                  <a:lnTo>
                    <a:pt x="3512" y="9317"/>
                  </a:lnTo>
                  <a:lnTo>
                    <a:pt x="5744" y="8018"/>
                  </a:lnTo>
                  <a:lnTo>
                    <a:pt x="16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8"/>
            <p:cNvSpPr/>
            <p:nvPr/>
          </p:nvSpPr>
          <p:spPr>
            <a:xfrm>
              <a:off x="2457150" y="2908475"/>
              <a:ext cx="146675" cy="203000"/>
            </a:xfrm>
            <a:custGeom>
              <a:avLst/>
              <a:gdLst/>
              <a:ahLst/>
              <a:cxnLst/>
              <a:rect l="l" t="t" r="r" b="b"/>
              <a:pathLst>
                <a:path w="5867" h="8120" extrusionOk="0">
                  <a:moveTo>
                    <a:pt x="2213" y="1"/>
                  </a:moveTo>
                  <a:lnTo>
                    <a:pt x="1" y="1645"/>
                  </a:lnTo>
                  <a:lnTo>
                    <a:pt x="447" y="6395"/>
                  </a:lnTo>
                  <a:lnTo>
                    <a:pt x="3938" y="8120"/>
                  </a:lnTo>
                  <a:lnTo>
                    <a:pt x="5867" y="6395"/>
                  </a:lnTo>
                  <a:lnTo>
                    <a:pt x="4628" y="1401"/>
                  </a:lnTo>
                  <a:lnTo>
                    <a:pt x="22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8"/>
            <p:cNvSpPr/>
            <p:nvPr/>
          </p:nvSpPr>
          <p:spPr>
            <a:xfrm>
              <a:off x="2103975" y="2658325"/>
              <a:ext cx="396850" cy="351675"/>
            </a:xfrm>
            <a:custGeom>
              <a:avLst/>
              <a:gdLst/>
              <a:ahLst/>
              <a:cxnLst/>
              <a:rect l="l" t="t" r="r" b="b"/>
              <a:pathLst>
                <a:path w="15874" h="14067" extrusionOk="0">
                  <a:moveTo>
                    <a:pt x="0" y="0"/>
                  </a:moveTo>
                  <a:lnTo>
                    <a:pt x="1502" y="10311"/>
                  </a:lnTo>
                  <a:lnTo>
                    <a:pt x="10961" y="14066"/>
                  </a:lnTo>
                  <a:lnTo>
                    <a:pt x="15873" y="9276"/>
                  </a:lnTo>
                  <a:lnTo>
                    <a:pt x="15589" y="5663"/>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8"/>
            <p:cNvSpPr/>
            <p:nvPr/>
          </p:nvSpPr>
          <p:spPr>
            <a:xfrm>
              <a:off x="2103975" y="2658325"/>
              <a:ext cx="396850" cy="231925"/>
            </a:xfrm>
            <a:custGeom>
              <a:avLst/>
              <a:gdLst/>
              <a:ahLst/>
              <a:cxnLst/>
              <a:rect l="l" t="t" r="r" b="b"/>
              <a:pathLst>
                <a:path w="15874" h="9277" extrusionOk="0">
                  <a:moveTo>
                    <a:pt x="0" y="0"/>
                  </a:moveTo>
                  <a:lnTo>
                    <a:pt x="305" y="2091"/>
                  </a:lnTo>
                  <a:lnTo>
                    <a:pt x="14594" y="6780"/>
                  </a:lnTo>
                  <a:lnTo>
                    <a:pt x="15873" y="9276"/>
                  </a:lnTo>
                  <a:lnTo>
                    <a:pt x="15589" y="5663"/>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8"/>
            <p:cNvSpPr/>
            <p:nvPr/>
          </p:nvSpPr>
          <p:spPr>
            <a:xfrm>
              <a:off x="2128325" y="2827800"/>
              <a:ext cx="303475" cy="182200"/>
            </a:xfrm>
            <a:custGeom>
              <a:avLst/>
              <a:gdLst/>
              <a:ahLst/>
              <a:cxnLst/>
              <a:rect l="l" t="t" r="r" b="b"/>
              <a:pathLst>
                <a:path w="12139" h="7288" extrusionOk="0">
                  <a:moveTo>
                    <a:pt x="1" y="1"/>
                  </a:moveTo>
                  <a:lnTo>
                    <a:pt x="528" y="3532"/>
                  </a:lnTo>
                  <a:lnTo>
                    <a:pt x="9987" y="7287"/>
                  </a:lnTo>
                  <a:lnTo>
                    <a:pt x="12139" y="531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8"/>
            <p:cNvSpPr/>
            <p:nvPr/>
          </p:nvSpPr>
          <p:spPr>
            <a:xfrm>
              <a:off x="1742675" y="2677100"/>
              <a:ext cx="369950" cy="586100"/>
            </a:xfrm>
            <a:custGeom>
              <a:avLst/>
              <a:gdLst/>
              <a:ahLst/>
              <a:cxnLst/>
              <a:rect l="l" t="t" r="r" b="b"/>
              <a:pathLst>
                <a:path w="14798" h="23444" extrusionOk="0">
                  <a:moveTo>
                    <a:pt x="14797" y="0"/>
                  </a:moveTo>
                  <a:lnTo>
                    <a:pt x="0" y="13803"/>
                  </a:lnTo>
                  <a:lnTo>
                    <a:pt x="3126" y="23444"/>
                  </a:lnTo>
                  <a:lnTo>
                    <a:pt x="7511" y="21922"/>
                  </a:lnTo>
                  <a:lnTo>
                    <a:pt x="14757" y="10250"/>
                  </a:lnTo>
                  <a:lnTo>
                    <a:pt x="1479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8"/>
            <p:cNvSpPr/>
            <p:nvPr/>
          </p:nvSpPr>
          <p:spPr>
            <a:xfrm>
              <a:off x="1803050" y="2812575"/>
              <a:ext cx="308550" cy="450625"/>
            </a:xfrm>
            <a:custGeom>
              <a:avLst/>
              <a:gdLst/>
              <a:ahLst/>
              <a:cxnLst/>
              <a:rect l="l" t="t" r="r" b="b"/>
              <a:pathLst>
                <a:path w="12342" h="18025" extrusionOk="0">
                  <a:moveTo>
                    <a:pt x="12342" y="1"/>
                  </a:moveTo>
                  <a:lnTo>
                    <a:pt x="1" y="15873"/>
                  </a:lnTo>
                  <a:lnTo>
                    <a:pt x="711" y="18025"/>
                  </a:lnTo>
                  <a:lnTo>
                    <a:pt x="5096" y="16503"/>
                  </a:lnTo>
                  <a:lnTo>
                    <a:pt x="12342" y="4831"/>
                  </a:lnTo>
                  <a:lnTo>
                    <a:pt x="12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8"/>
            <p:cNvSpPr/>
            <p:nvPr/>
          </p:nvSpPr>
          <p:spPr>
            <a:xfrm>
              <a:off x="1609225" y="2745100"/>
              <a:ext cx="220750" cy="260850"/>
            </a:xfrm>
            <a:custGeom>
              <a:avLst/>
              <a:gdLst/>
              <a:ahLst/>
              <a:cxnLst/>
              <a:rect l="l" t="t" r="r" b="b"/>
              <a:pathLst>
                <a:path w="8830" h="10434" extrusionOk="0">
                  <a:moveTo>
                    <a:pt x="2619" y="0"/>
                  </a:moveTo>
                  <a:lnTo>
                    <a:pt x="0" y="3552"/>
                  </a:lnTo>
                  <a:lnTo>
                    <a:pt x="8282" y="10433"/>
                  </a:lnTo>
                  <a:lnTo>
                    <a:pt x="8830" y="9804"/>
                  </a:lnTo>
                  <a:lnTo>
                    <a:pt x="261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8"/>
            <p:cNvSpPr/>
            <p:nvPr/>
          </p:nvSpPr>
          <p:spPr>
            <a:xfrm>
              <a:off x="411650" y="3545825"/>
              <a:ext cx="987000" cy="1167150"/>
            </a:xfrm>
            <a:custGeom>
              <a:avLst/>
              <a:gdLst/>
              <a:ahLst/>
              <a:cxnLst/>
              <a:rect l="l" t="t" r="r" b="b"/>
              <a:pathLst>
                <a:path w="39480" h="46686" extrusionOk="0">
                  <a:moveTo>
                    <a:pt x="23242" y="1"/>
                  </a:moveTo>
                  <a:lnTo>
                    <a:pt x="1" y="35176"/>
                  </a:lnTo>
                  <a:lnTo>
                    <a:pt x="31462" y="46685"/>
                  </a:lnTo>
                  <a:lnTo>
                    <a:pt x="39480" y="12971"/>
                  </a:lnTo>
                  <a:lnTo>
                    <a:pt x="232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8"/>
            <p:cNvSpPr/>
            <p:nvPr/>
          </p:nvSpPr>
          <p:spPr>
            <a:xfrm>
              <a:off x="1038350" y="2851750"/>
              <a:ext cx="958575" cy="1010250"/>
            </a:xfrm>
            <a:custGeom>
              <a:avLst/>
              <a:gdLst/>
              <a:ahLst/>
              <a:cxnLst/>
              <a:rect l="l" t="t" r="r" b="b"/>
              <a:pathLst>
                <a:path w="38343" h="40410" extrusionOk="0">
                  <a:moveTo>
                    <a:pt x="20910" y="0"/>
                  </a:moveTo>
                  <a:cubicBezTo>
                    <a:pt x="20694" y="0"/>
                    <a:pt x="20501" y="24"/>
                    <a:pt x="20339" y="78"/>
                  </a:cubicBezTo>
                  <a:cubicBezTo>
                    <a:pt x="18816" y="606"/>
                    <a:pt x="17071" y="1275"/>
                    <a:pt x="16665" y="1742"/>
                  </a:cubicBezTo>
                  <a:cubicBezTo>
                    <a:pt x="15893" y="2574"/>
                    <a:pt x="15731" y="4949"/>
                    <a:pt x="14412" y="6634"/>
                  </a:cubicBezTo>
                  <a:cubicBezTo>
                    <a:pt x="13092" y="8339"/>
                    <a:pt x="0" y="24232"/>
                    <a:pt x="0" y="24232"/>
                  </a:cubicBezTo>
                  <a:lnTo>
                    <a:pt x="427" y="28210"/>
                  </a:lnTo>
                  <a:lnTo>
                    <a:pt x="14960" y="40409"/>
                  </a:lnTo>
                  <a:cubicBezTo>
                    <a:pt x="14960" y="40409"/>
                    <a:pt x="31543" y="35091"/>
                    <a:pt x="34588" y="31925"/>
                  </a:cubicBezTo>
                  <a:cubicBezTo>
                    <a:pt x="37632" y="28779"/>
                    <a:pt x="38343" y="24557"/>
                    <a:pt x="38343" y="24557"/>
                  </a:cubicBezTo>
                  <a:lnTo>
                    <a:pt x="32680" y="13555"/>
                  </a:lnTo>
                  <a:lnTo>
                    <a:pt x="31989" y="6898"/>
                  </a:lnTo>
                  <a:lnTo>
                    <a:pt x="25210" y="1255"/>
                  </a:lnTo>
                  <a:cubicBezTo>
                    <a:pt x="25210" y="1255"/>
                    <a:pt x="22480" y="0"/>
                    <a:pt x="209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8"/>
            <p:cNvSpPr/>
            <p:nvPr/>
          </p:nvSpPr>
          <p:spPr>
            <a:xfrm>
              <a:off x="1299175" y="3440950"/>
              <a:ext cx="697750" cy="400750"/>
            </a:xfrm>
            <a:custGeom>
              <a:avLst/>
              <a:gdLst/>
              <a:ahLst/>
              <a:cxnLst/>
              <a:rect l="l" t="t" r="r" b="b"/>
              <a:pathLst>
                <a:path w="27910" h="16030" extrusionOk="0">
                  <a:moveTo>
                    <a:pt x="2935" y="1"/>
                  </a:moveTo>
                  <a:cubicBezTo>
                    <a:pt x="2147" y="1"/>
                    <a:pt x="1543" y="867"/>
                    <a:pt x="1543" y="867"/>
                  </a:cubicBezTo>
                  <a:cubicBezTo>
                    <a:pt x="0" y="10305"/>
                    <a:pt x="6069" y="15238"/>
                    <a:pt x="6942" y="16029"/>
                  </a:cubicBezTo>
                  <a:cubicBezTo>
                    <a:pt x="11671" y="14426"/>
                    <a:pt x="21841" y="10772"/>
                    <a:pt x="24155" y="8357"/>
                  </a:cubicBezTo>
                  <a:cubicBezTo>
                    <a:pt x="27199" y="5211"/>
                    <a:pt x="27910" y="989"/>
                    <a:pt x="27910" y="989"/>
                  </a:cubicBezTo>
                  <a:lnTo>
                    <a:pt x="27605" y="380"/>
                  </a:lnTo>
                  <a:lnTo>
                    <a:pt x="20379" y="3424"/>
                  </a:lnTo>
                  <a:cubicBezTo>
                    <a:pt x="20379" y="3424"/>
                    <a:pt x="16034" y="1233"/>
                    <a:pt x="12989" y="1233"/>
                  </a:cubicBezTo>
                  <a:cubicBezTo>
                    <a:pt x="12113" y="1233"/>
                    <a:pt x="11345" y="1415"/>
                    <a:pt x="10819" y="1882"/>
                  </a:cubicBezTo>
                  <a:cubicBezTo>
                    <a:pt x="9940" y="2669"/>
                    <a:pt x="8969" y="2999"/>
                    <a:pt x="8031" y="2999"/>
                  </a:cubicBezTo>
                  <a:cubicBezTo>
                    <a:pt x="6477" y="2999"/>
                    <a:pt x="5012" y="2094"/>
                    <a:pt x="4202" y="867"/>
                  </a:cubicBezTo>
                  <a:cubicBezTo>
                    <a:pt x="3769" y="217"/>
                    <a:pt x="3329" y="1"/>
                    <a:pt x="29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8"/>
            <p:cNvSpPr/>
            <p:nvPr/>
          </p:nvSpPr>
          <p:spPr>
            <a:xfrm>
              <a:off x="1187525" y="3150525"/>
              <a:ext cx="162425" cy="180675"/>
            </a:xfrm>
            <a:custGeom>
              <a:avLst/>
              <a:gdLst/>
              <a:ahLst/>
              <a:cxnLst/>
              <a:rect l="l" t="t" r="r" b="b"/>
              <a:pathLst>
                <a:path w="6497" h="7227" extrusionOk="0">
                  <a:moveTo>
                    <a:pt x="6435" y="1"/>
                  </a:moveTo>
                  <a:cubicBezTo>
                    <a:pt x="6435" y="1"/>
                    <a:pt x="6029" y="1665"/>
                    <a:pt x="3959" y="4060"/>
                  </a:cubicBezTo>
                  <a:cubicBezTo>
                    <a:pt x="1868" y="6435"/>
                    <a:pt x="1" y="7227"/>
                    <a:pt x="1" y="7227"/>
                  </a:cubicBezTo>
                  <a:cubicBezTo>
                    <a:pt x="1" y="7227"/>
                    <a:pt x="3046" y="6740"/>
                    <a:pt x="4771" y="4466"/>
                  </a:cubicBezTo>
                  <a:cubicBezTo>
                    <a:pt x="6496" y="2213"/>
                    <a:pt x="6435" y="1"/>
                    <a:pt x="6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8"/>
            <p:cNvSpPr/>
            <p:nvPr/>
          </p:nvSpPr>
          <p:spPr>
            <a:xfrm>
              <a:off x="1821325" y="3009975"/>
              <a:ext cx="33000" cy="171025"/>
            </a:xfrm>
            <a:custGeom>
              <a:avLst/>
              <a:gdLst/>
              <a:ahLst/>
              <a:cxnLst/>
              <a:rect l="l" t="t" r="r" b="b"/>
              <a:pathLst>
                <a:path w="1320" h="6841" extrusionOk="0">
                  <a:moveTo>
                    <a:pt x="1" y="0"/>
                  </a:moveTo>
                  <a:lnTo>
                    <a:pt x="346" y="1502"/>
                  </a:lnTo>
                  <a:lnTo>
                    <a:pt x="589" y="6699"/>
                  </a:lnTo>
                  <a:lnTo>
                    <a:pt x="1320" y="6841"/>
                  </a:lnTo>
                  <a:lnTo>
                    <a:pt x="1320" y="6841"/>
                  </a:lnTo>
                  <a:lnTo>
                    <a:pt x="670" y="569"/>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8"/>
            <p:cNvSpPr/>
            <p:nvPr/>
          </p:nvSpPr>
          <p:spPr>
            <a:xfrm>
              <a:off x="1442275" y="3649850"/>
              <a:ext cx="460775" cy="191850"/>
            </a:xfrm>
            <a:custGeom>
              <a:avLst/>
              <a:gdLst/>
              <a:ahLst/>
              <a:cxnLst/>
              <a:rect l="l" t="t" r="r" b="b"/>
              <a:pathLst>
                <a:path w="18431" h="7674" extrusionOk="0">
                  <a:moveTo>
                    <a:pt x="18431" y="1"/>
                  </a:moveTo>
                  <a:lnTo>
                    <a:pt x="18431" y="1"/>
                  </a:lnTo>
                  <a:cubicBezTo>
                    <a:pt x="18430" y="1"/>
                    <a:pt x="14310" y="2152"/>
                    <a:pt x="9926" y="3776"/>
                  </a:cubicBezTo>
                  <a:cubicBezTo>
                    <a:pt x="5521" y="5420"/>
                    <a:pt x="0" y="6435"/>
                    <a:pt x="0" y="6435"/>
                  </a:cubicBezTo>
                  <a:lnTo>
                    <a:pt x="1218" y="7673"/>
                  </a:lnTo>
                  <a:cubicBezTo>
                    <a:pt x="5947" y="6070"/>
                    <a:pt x="16117" y="2416"/>
                    <a:pt x="184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8"/>
            <p:cNvSpPr/>
            <p:nvPr/>
          </p:nvSpPr>
          <p:spPr>
            <a:xfrm>
              <a:off x="1130700" y="3093200"/>
              <a:ext cx="207050" cy="252225"/>
            </a:xfrm>
            <a:custGeom>
              <a:avLst/>
              <a:gdLst/>
              <a:ahLst/>
              <a:cxnLst/>
              <a:rect l="l" t="t" r="r" b="b"/>
              <a:pathLst>
                <a:path w="8282" h="10089" extrusionOk="0">
                  <a:moveTo>
                    <a:pt x="8282" y="0"/>
                  </a:moveTo>
                  <a:cubicBezTo>
                    <a:pt x="5988" y="2801"/>
                    <a:pt x="2578" y="6942"/>
                    <a:pt x="1" y="10088"/>
                  </a:cubicBezTo>
                  <a:lnTo>
                    <a:pt x="1218" y="10088"/>
                  </a:lnTo>
                  <a:lnTo>
                    <a:pt x="8282" y="1604"/>
                  </a:lnTo>
                  <a:lnTo>
                    <a:pt x="82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8"/>
            <p:cNvSpPr/>
            <p:nvPr/>
          </p:nvSpPr>
          <p:spPr>
            <a:xfrm>
              <a:off x="1674675" y="3399175"/>
              <a:ext cx="322250" cy="255225"/>
            </a:xfrm>
            <a:custGeom>
              <a:avLst/>
              <a:gdLst/>
              <a:ahLst/>
              <a:cxnLst/>
              <a:rect l="l" t="t" r="r" b="b"/>
              <a:pathLst>
                <a:path w="12890" h="10209" extrusionOk="0">
                  <a:moveTo>
                    <a:pt x="11509" y="1"/>
                  </a:moveTo>
                  <a:lnTo>
                    <a:pt x="1" y="9987"/>
                  </a:lnTo>
                  <a:cubicBezTo>
                    <a:pt x="1" y="9987"/>
                    <a:pt x="1571" y="10209"/>
                    <a:pt x="3775" y="10209"/>
                  </a:cubicBezTo>
                  <a:cubicBezTo>
                    <a:pt x="5460" y="10209"/>
                    <a:pt x="7515" y="10079"/>
                    <a:pt x="9520" y="9622"/>
                  </a:cubicBezTo>
                  <a:cubicBezTo>
                    <a:pt x="12240" y="6516"/>
                    <a:pt x="12890" y="2660"/>
                    <a:pt x="12890" y="2660"/>
                  </a:cubicBezTo>
                  <a:lnTo>
                    <a:pt x="115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8"/>
            <p:cNvSpPr/>
            <p:nvPr/>
          </p:nvSpPr>
          <p:spPr>
            <a:xfrm>
              <a:off x="1674675" y="2483750"/>
              <a:ext cx="466875" cy="506450"/>
            </a:xfrm>
            <a:custGeom>
              <a:avLst/>
              <a:gdLst/>
              <a:ahLst/>
              <a:cxnLst/>
              <a:rect l="l" t="t" r="r" b="b"/>
              <a:pathLst>
                <a:path w="18675" h="20258" extrusionOk="0">
                  <a:moveTo>
                    <a:pt x="14777" y="1"/>
                  </a:moveTo>
                  <a:lnTo>
                    <a:pt x="12220" y="224"/>
                  </a:lnTo>
                  <a:lnTo>
                    <a:pt x="1" y="10454"/>
                  </a:lnTo>
                  <a:lnTo>
                    <a:pt x="731" y="15021"/>
                  </a:lnTo>
                  <a:lnTo>
                    <a:pt x="6212" y="20258"/>
                  </a:lnTo>
                  <a:lnTo>
                    <a:pt x="7511" y="20258"/>
                  </a:lnTo>
                  <a:lnTo>
                    <a:pt x="18674" y="7734"/>
                  </a:lnTo>
                  <a:lnTo>
                    <a:pt x="18674" y="5035"/>
                  </a:lnTo>
                  <a:lnTo>
                    <a:pt x="1477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8"/>
            <p:cNvSpPr/>
            <p:nvPr/>
          </p:nvSpPr>
          <p:spPr>
            <a:xfrm>
              <a:off x="2062350" y="2248825"/>
              <a:ext cx="431350" cy="358275"/>
            </a:xfrm>
            <a:custGeom>
              <a:avLst/>
              <a:gdLst/>
              <a:ahLst/>
              <a:cxnLst/>
              <a:rect l="l" t="t" r="r" b="b"/>
              <a:pathLst>
                <a:path w="17254" h="14331" extrusionOk="0">
                  <a:moveTo>
                    <a:pt x="12971" y="0"/>
                  </a:moveTo>
                  <a:lnTo>
                    <a:pt x="630" y="6658"/>
                  </a:lnTo>
                  <a:lnTo>
                    <a:pt x="1" y="8972"/>
                  </a:lnTo>
                  <a:lnTo>
                    <a:pt x="4000" y="13924"/>
                  </a:lnTo>
                  <a:lnTo>
                    <a:pt x="6374" y="14330"/>
                  </a:lnTo>
                  <a:lnTo>
                    <a:pt x="16970" y="7165"/>
                  </a:lnTo>
                  <a:lnTo>
                    <a:pt x="17254" y="4689"/>
                  </a:lnTo>
                  <a:lnTo>
                    <a:pt x="15001" y="568"/>
                  </a:lnTo>
                  <a:lnTo>
                    <a:pt x="1297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8"/>
            <p:cNvSpPr/>
            <p:nvPr/>
          </p:nvSpPr>
          <p:spPr>
            <a:xfrm>
              <a:off x="2457150" y="2156650"/>
              <a:ext cx="367575" cy="240350"/>
            </a:xfrm>
            <a:custGeom>
              <a:avLst/>
              <a:gdLst/>
              <a:ahLst/>
              <a:cxnLst/>
              <a:rect l="l" t="t" r="r" b="b"/>
              <a:pathLst>
                <a:path w="14703" h="9614" extrusionOk="0">
                  <a:moveTo>
                    <a:pt x="12878" y="1"/>
                  </a:moveTo>
                  <a:cubicBezTo>
                    <a:pt x="12768" y="1"/>
                    <a:pt x="12657" y="11"/>
                    <a:pt x="12544" y="33"/>
                  </a:cubicBezTo>
                  <a:lnTo>
                    <a:pt x="1807" y="2104"/>
                  </a:lnTo>
                  <a:lnTo>
                    <a:pt x="1" y="3971"/>
                  </a:lnTo>
                  <a:lnTo>
                    <a:pt x="2132" y="8254"/>
                  </a:lnTo>
                  <a:lnTo>
                    <a:pt x="3837" y="9614"/>
                  </a:lnTo>
                  <a:lnTo>
                    <a:pt x="9967" y="7564"/>
                  </a:lnTo>
                  <a:cubicBezTo>
                    <a:pt x="12463" y="6732"/>
                    <a:pt x="14249" y="4540"/>
                    <a:pt x="14574" y="1921"/>
                  </a:cubicBezTo>
                  <a:cubicBezTo>
                    <a:pt x="14702" y="879"/>
                    <a:pt x="13874" y="1"/>
                    <a:pt x="128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8"/>
            <p:cNvSpPr/>
            <p:nvPr/>
          </p:nvSpPr>
          <p:spPr>
            <a:xfrm>
              <a:off x="1630525" y="3068325"/>
              <a:ext cx="600325" cy="554150"/>
            </a:xfrm>
            <a:custGeom>
              <a:avLst/>
              <a:gdLst/>
              <a:ahLst/>
              <a:cxnLst/>
              <a:rect l="l" t="t" r="r" b="b"/>
              <a:pathLst>
                <a:path w="24013" h="22166" extrusionOk="0">
                  <a:moveTo>
                    <a:pt x="19202" y="1"/>
                  </a:moveTo>
                  <a:lnTo>
                    <a:pt x="1" y="10068"/>
                  </a:lnTo>
                  <a:lnTo>
                    <a:pt x="6841" y="22166"/>
                  </a:lnTo>
                  <a:cubicBezTo>
                    <a:pt x="6841" y="22166"/>
                    <a:pt x="23628" y="8728"/>
                    <a:pt x="23728" y="8728"/>
                  </a:cubicBezTo>
                  <a:cubicBezTo>
                    <a:pt x="23728" y="8728"/>
                    <a:pt x="23729" y="8728"/>
                    <a:pt x="23729" y="8729"/>
                  </a:cubicBezTo>
                  <a:cubicBezTo>
                    <a:pt x="23729" y="8730"/>
                    <a:pt x="23729" y="8731"/>
                    <a:pt x="23729" y="8731"/>
                  </a:cubicBezTo>
                  <a:cubicBezTo>
                    <a:pt x="23741" y="8731"/>
                    <a:pt x="24013" y="6942"/>
                    <a:pt x="24013" y="6942"/>
                  </a:cubicBezTo>
                  <a:lnTo>
                    <a:pt x="2044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8"/>
            <p:cNvSpPr/>
            <p:nvPr/>
          </p:nvSpPr>
          <p:spPr>
            <a:xfrm>
              <a:off x="2167900" y="2926925"/>
              <a:ext cx="374025" cy="324100"/>
            </a:xfrm>
            <a:custGeom>
              <a:avLst/>
              <a:gdLst/>
              <a:ahLst/>
              <a:cxnLst/>
              <a:rect l="l" t="t" r="r" b="b"/>
              <a:pathLst>
                <a:path w="14961" h="12964" extrusionOk="0">
                  <a:moveTo>
                    <a:pt x="10957" y="1"/>
                  </a:moveTo>
                  <a:cubicBezTo>
                    <a:pt x="7302" y="1"/>
                    <a:pt x="1" y="4175"/>
                    <a:pt x="1" y="4175"/>
                  </a:cubicBezTo>
                  <a:lnTo>
                    <a:pt x="1" y="5657"/>
                  </a:lnTo>
                  <a:lnTo>
                    <a:pt x="3066" y="12071"/>
                  </a:lnTo>
                  <a:lnTo>
                    <a:pt x="4629" y="12964"/>
                  </a:lnTo>
                  <a:cubicBezTo>
                    <a:pt x="4629" y="12964"/>
                    <a:pt x="10332" y="8803"/>
                    <a:pt x="11916" y="7098"/>
                  </a:cubicBezTo>
                  <a:cubicBezTo>
                    <a:pt x="13479" y="5413"/>
                    <a:pt x="14960" y="2084"/>
                    <a:pt x="12362" y="339"/>
                  </a:cubicBezTo>
                  <a:cubicBezTo>
                    <a:pt x="12011" y="103"/>
                    <a:pt x="11528" y="1"/>
                    <a:pt x="109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8"/>
            <p:cNvSpPr/>
            <p:nvPr/>
          </p:nvSpPr>
          <p:spPr>
            <a:xfrm>
              <a:off x="1742675" y="2998300"/>
              <a:ext cx="770825" cy="624175"/>
            </a:xfrm>
            <a:custGeom>
              <a:avLst/>
              <a:gdLst/>
              <a:ahLst/>
              <a:cxnLst/>
              <a:rect l="l" t="t" r="r" b="b"/>
              <a:pathLst>
                <a:path w="30833" h="24967" extrusionOk="0">
                  <a:moveTo>
                    <a:pt x="30772" y="1"/>
                  </a:moveTo>
                  <a:lnTo>
                    <a:pt x="30772" y="1"/>
                  </a:lnTo>
                  <a:cubicBezTo>
                    <a:pt x="30163" y="1198"/>
                    <a:pt x="28965" y="3086"/>
                    <a:pt x="26976" y="4527"/>
                  </a:cubicBezTo>
                  <a:cubicBezTo>
                    <a:pt x="23850" y="6780"/>
                    <a:pt x="22389" y="7511"/>
                    <a:pt x="22389" y="7511"/>
                  </a:cubicBezTo>
                  <a:lnTo>
                    <a:pt x="21678" y="5664"/>
                  </a:lnTo>
                  <a:lnTo>
                    <a:pt x="16401" y="9317"/>
                  </a:lnTo>
                  <a:lnTo>
                    <a:pt x="17862" y="10596"/>
                  </a:lnTo>
                  <a:lnTo>
                    <a:pt x="5846" y="19385"/>
                  </a:lnTo>
                  <a:cubicBezTo>
                    <a:pt x="5846" y="19385"/>
                    <a:pt x="5197" y="17741"/>
                    <a:pt x="4547" y="16624"/>
                  </a:cubicBezTo>
                  <a:cubicBezTo>
                    <a:pt x="4515" y="16566"/>
                    <a:pt x="4461" y="16539"/>
                    <a:pt x="4388" y="16539"/>
                  </a:cubicBezTo>
                  <a:cubicBezTo>
                    <a:pt x="3770" y="16539"/>
                    <a:pt x="1780" y="18516"/>
                    <a:pt x="0" y="20785"/>
                  </a:cubicBezTo>
                  <a:lnTo>
                    <a:pt x="2355" y="24967"/>
                  </a:lnTo>
                  <a:cubicBezTo>
                    <a:pt x="2355" y="24967"/>
                    <a:pt x="19142" y="11529"/>
                    <a:pt x="19242" y="11529"/>
                  </a:cubicBezTo>
                  <a:cubicBezTo>
                    <a:pt x="19242" y="11529"/>
                    <a:pt x="19243" y="11529"/>
                    <a:pt x="19243" y="11530"/>
                  </a:cubicBezTo>
                  <a:cubicBezTo>
                    <a:pt x="19243" y="11531"/>
                    <a:pt x="19243" y="11532"/>
                    <a:pt x="19243" y="11532"/>
                  </a:cubicBezTo>
                  <a:cubicBezTo>
                    <a:pt x="19255" y="11532"/>
                    <a:pt x="19527" y="9743"/>
                    <a:pt x="19527" y="9743"/>
                  </a:cubicBezTo>
                  <a:lnTo>
                    <a:pt x="19466" y="9642"/>
                  </a:lnTo>
                  <a:cubicBezTo>
                    <a:pt x="19730" y="9540"/>
                    <a:pt x="19973" y="9419"/>
                    <a:pt x="20176" y="9277"/>
                  </a:cubicBezTo>
                  <a:lnTo>
                    <a:pt x="21638" y="10109"/>
                  </a:lnTo>
                  <a:cubicBezTo>
                    <a:pt x="21638" y="10109"/>
                    <a:pt x="27341" y="5948"/>
                    <a:pt x="28925" y="4243"/>
                  </a:cubicBezTo>
                  <a:cubicBezTo>
                    <a:pt x="29899" y="3208"/>
                    <a:pt x="30833" y="1543"/>
                    <a:pt x="307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8"/>
            <p:cNvSpPr/>
            <p:nvPr/>
          </p:nvSpPr>
          <p:spPr>
            <a:xfrm>
              <a:off x="1793425" y="3269275"/>
              <a:ext cx="433375" cy="353200"/>
            </a:xfrm>
            <a:custGeom>
              <a:avLst/>
              <a:gdLst/>
              <a:ahLst/>
              <a:cxnLst/>
              <a:rect l="l" t="t" r="r" b="b"/>
              <a:pathLst>
                <a:path w="17335" h="14128" extrusionOk="0">
                  <a:moveTo>
                    <a:pt x="17334" y="0"/>
                  </a:moveTo>
                  <a:lnTo>
                    <a:pt x="0" y="13194"/>
                  </a:lnTo>
                  <a:lnTo>
                    <a:pt x="325" y="14128"/>
                  </a:lnTo>
                  <a:lnTo>
                    <a:pt x="17213" y="691"/>
                  </a:lnTo>
                  <a:lnTo>
                    <a:pt x="173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8"/>
            <p:cNvSpPr/>
            <p:nvPr/>
          </p:nvSpPr>
          <p:spPr>
            <a:xfrm>
              <a:off x="1535125" y="3314950"/>
              <a:ext cx="336475" cy="336450"/>
            </a:xfrm>
            <a:custGeom>
              <a:avLst/>
              <a:gdLst/>
              <a:ahLst/>
              <a:cxnLst/>
              <a:rect l="l" t="t" r="r" b="b"/>
              <a:pathLst>
                <a:path w="13459" h="13458" extrusionOk="0">
                  <a:moveTo>
                    <a:pt x="6719" y="0"/>
                  </a:moveTo>
                  <a:cubicBezTo>
                    <a:pt x="3005" y="0"/>
                    <a:pt x="1" y="3004"/>
                    <a:pt x="1" y="6719"/>
                  </a:cubicBezTo>
                  <a:cubicBezTo>
                    <a:pt x="1" y="10433"/>
                    <a:pt x="3005" y="13458"/>
                    <a:pt x="6719" y="13458"/>
                  </a:cubicBezTo>
                  <a:cubicBezTo>
                    <a:pt x="10434" y="13458"/>
                    <a:pt x="13458" y="10433"/>
                    <a:pt x="13458" y="6719"/>
                  </a:cubicBezTo>
                  <a:cubicBezTo>
                    <a:pt x="13458" y="3004"/>
                    <a:pt x="10434" y="0"/>
                    <a:pt x="67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8"/>
            <p:cNvSpPr/>
            <p:nvPr/>
          </p:nvSpPr>
          <p:spPr>
            <a:xfrm>
              <a:off x="2111575" y="3070350"/>
              <a:ext cx="174600" cy="174600"/>
            </a:xfrm>
            <a:custGeom>
              <a:avLst/>
              <a:gdLst/>
              <a:ahLst/>
              <a:cxnLst/>
              <a:rect l="l" t="t" r="r" b="b"/>
              <a:pathLst>
                <a:path w="6984" h="6984" extrusionOk="0">
                  <a:moveTo>
                    <a:pt x="3492" y="1"/>
                  </a:moveTo>
                  <a:cubicBezTo>
                    <a:pt x="1564" y="1"/>
                    <a:pt x="1" y="1564"/>
                    <a:pt x="1" y="3492"/>
                  </a:cubicBezTo>
                  <a:cubicBezTo>
                    <a:pt x="1" y="5420"/>
                    <a:pt x="1564" y="6983"/>
                    <a:pt x="3492" y="6983"/>
                  </a:cubicBezTo>
                  <a:cubicBezTo>
                    <a:pt x="5420" y="6983"/>
                    <a:pt x="6983" y="5420"/>
                    <a:pt x="6983" y="3492"/>
                  </a:cubicBezTo>
                  <a:cubicBezTo>
                    <a:pt x="6983" y="1564"/>
                    <a:pt x="5420" y="1"/>
                    <a:pt x="34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8"/>
            <p:cNvSpPr/>
            <p:nvPr/>
          </p:nvSpPr>
          <p:spPr>
            <a:xfrm>
              <a:off x="2127325" y="3079500"/>
              <a:ext cx="149700" cy="119775"/>
            </a:xfrm>
            <a:custGeom>
              <a:avLst/>
              <a:gdLst/>
              <a:ahLst/>
              <a:cxnLst/>
              <a:rect l="l" t="t" r="r" b="b"/>
              <a:pathLst>
                <a:path w="5988" h="4791" extrusionOk="0">
                  <a:moveTo>
                    <a:pt x="2862" y="0"/>
                  </a:moveTo>
                  <a:cubicBezTo>
                    <a:pt x="1583" y="0"/>
                    <a:pt x="467" y="772"/>
                    <a:pt x="0" y="1888"/>
                  </a:cubicBezTo>
                  <a:cubicBezTo>
                    <a:pt x="548" y="1015"/>
                    <a:pt x="1522" y="426"/>
                    <a:pt x="2639" y="426"/>
                  </a:cubicBezTo>
                  <a:cubicBezTo>
                    <a:pt x="4364" y="426"/>
                    <a:pt x="5765" y="1827"/>
                    <a:pt x="5765" y="3552"/>
                  </a:cubicBezTo>
                  <a:cubicBezTo>
                    <a:pt x="5765" y="3999"/>
                    <a:pt x="5663" y="4405"/>
                    <a:pt x="5501" y="4790"/>
                  </a:cubicBezTo>
                  <a:cubicBezTo>
                    <a:pt x="5805" y="4303"/>
                    <a:pt x="5988" y="3735"/>
                    <a:pt x="5988" y="3126"/>
                  </a:cubicBezTo>
                  <a:cubicBezTo>
                    <a:pt x="5988" y="1401"/>
                    <a:pt x="4587" y="0"/>
                    <a:pt x="28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8"/>
            <p:cNvSpPr/>
            <p:nvPr/>
          </p:nvSpPr>
          <p:spPr>
            <a:xfrm>
              <a:off x="1569625" y="3336250"/>
              <a:ext cx="279625" cy="223800"/>
            </a:xfrm>
            <a:custGeom>
              <a:avLst/>
              <a:gdLst/>
              <a:ahLst/>
              <a:cxnLst/>
              <a:rect l="l" t="t" r="r" b="b"/>
              <a:pathLst>
                <a:path w="11185" h="8952" extrusionOk="0">
                  <a:moveTo>
                    <a:pt x="5360" y="1"/>
                  </a:moveTo>
                  <a:cubicBezTo>
                    <a:pt x="2964" y="1"/>
                    <a:pt x="894" y="1462"/>
                    <a:pt x="1" y="3533"/>
                  </a:cubicBezTo>
                  <a:cubicBezTo>
                    <a:pt x="1036" y="1909"/>
                    <a:pt x="2863" y="813"/>
                    <a:pt x="4933" y="813"/>
                  </a:cubicBezTo>
                  <a:cubicBezTo>
                    <a:pt x="8140" y="813"/>
                    <a:pt x="10759" y="3431"/>
                    <a:pt x="10759" y="6638"/>
                  </a:cubicBezTo>
                  <a:cubicBezTo>
                    <a:pt x="10759" y="7470"/>
                    <a:pt x="10596" y="8242"/>
                    <a:pt x="10292" y="8952"/>
                  </a:cubicBezTo>
                  <a:cubicBezTo>
                    <a:pt x="10860" y="8059"/>
                    <a:pt x="11185" y="6983"/>
                    <a:pt x="11185" y="5846"/>
                  </a:cubicBezTo>
                  <a:cubicBezTo>
                    <a:pt x="11185" y="2619"/>
                    <a:pt x="8587" y="1"/>
                    <a:pt x="53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8"/>
            <p:cNvSpPr/>
            <p:nvPr/>
          </p:nvSpPr>
          <p:spPr>
            <a:xfrm>
              <a:off x="1324025" y="3150525"/>
              <a:ext cx="532350" cy="695225"/>
            </a:xfrm>
            <a:custGeom>
              <a:avLst/>
              <a:gdLst/>
              <a:ahLst/>
              <a:cxnLst/>
              <a:rect l="l" t="t" r="r" b="b"/>
              <a:pathLst>
                <a:path w="21294" h="27809" extrusionOk="0">
                  <a:moveTo>
                    <a:pt x="15813" y="1"/>
                  </a:moveTo>
                  <a:cubicBezTo>
                    <a:pt x="7105" y="1"/>
                    <a:pt x="1" y="7085"/>
                    <a:pt x="1" y="15813"/>
                  </a:cubicBezTo>
                  <a:cubicBezTo>
                    <a:pt x="1" y="20603"/>
                    <a:pt x="2152" y="24886"/>
                    <a:pt x="5522" y="27809"/>
                  </a:cubicBezTo>
                  <a:cubicBezTo>
                    <a:pt x="5765" y="27727"/>
                    <a:pt x="6009" y="27626"/>
                    <a:pt x="6273" y="27545"/>
                  </a:cubicBezTo>
                  <a:cubicBezTo>
                    <a:pt x="2863" y="24764"/>
                    <a:pt x="691" y="20542"/>
                    <a:pt x="691" y="15813"/>
                  </a:cubicBezTo>
                  <a:cubicBezTo>
                    <a:pt x="691" y="7450"/>
                    <a:pt x="7470" y="671"/>
                    <a:pt x="15813" y="671"/>
                  </a:cubicBezTo>
                  <a:cubicBezTo>
                    <a:pt x="17761" y="671"/>
                    <a:pt x="19608" y="1036"/>
                    <a:pt x="21293" y="1706"/>
                  </a:cubicBezTo>
                  <a:lnTo>
                    <a:pt x="21253" y="1604"/>
                  </a:lnTo>
                  <a:lnTo>
                    <a:pt x="21171" y="935"/>
                  </a:lnTo>
                  <a:cubicBezTo>
                    <a:pt x="19507" y="326"/>
                    <a:pt x="17700" y="1"/>
                    <a:pt x="15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8"/>
            <p:cNvSpPr/>
            <p:nvPr/>
          </p:nvSpPr>
          <p:spPr>
            <a:xfrm>
              <a:off x="927725" y="3772150"/>
              <a:ext cx="348625" cy="799750"/>
            </a:xfrm>
            <a:custGeom>
              <a:avLst/>
              <a:gdLst/>
              <a:ahLst/>
              <a:cxnLst/>
              <a:rect l="l" t="t" r="r" b="b"/>
              <a:pathLst>
                <a:path w="13945" h="31990" extrusionOk="0">
                  <a:moveTo>
                    <a:pt x="13945" y="0"/>
                  </a:moveTo>
                  <a:lnTo>
                    <a:pt x="0" y="31989"/>
                  </a:lnTo>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8"/>
            <p:cNvSpPr/>
            <p:nvPr/>
          </p:nvSpPr>
          <p:spPr>
            <a:xfrm>
              <a:off x="1773125" y="2566475"/>
              <a:ext cx="334425" cy="369425"/>
            </a:xfrm>
            <a:custGeom>
              <a:avLst/>
              <a:gdLst/>
              <a:ahLst/>
              <a:cxnLst/>
              <a:rect l="l" t="t" r="r" b="b"/>
              <a:pathLst>
                <a:path w="13377" h="14777" extrusionOk="0">
                  <a:moveTo>
                    <a:pt x="0" y="14777"/>
                  </a:moveTo>
                  <a:lnTo>
                    <a:pt x="13376" y="0"/>
                  </a:lnTo>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8"/>
            <p:cNvSpPr/>
            <p:nvPr/>
          </p:nvSpPr>
          <p:spPr>
            <a:xfrm>
              <a:off x="2127325" y="2341675"/>
              <a:ext cx="353200" cy="211625"/>
            </a:xfrm>
            <a:custGeom>
              <a:avLst/>
              <a:gdLst/>
              <a:ahLst/>
              <a:cxnLst/>
              <a:rect l="l" t="t" r="r" b="b"/>
              <a:pathLst>
                <a:path w="14128" h="8465" extrusionOk="0">
                  <a:moveTo>
                    <a:pt x="0" y="8465"/>
                  </a:moveTo>
                  <a:lnTo>
                    <a:pt x="14127" y="1"/>
                  </a:lnTo>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8"/>
            <p:cNvSpPr/>
            <p:nvPr/>
          </p:nvSpPr>
          <p:spPr>
            <a:xfrm>
              <a:off x="2492675" y="2220900"/>
              <a:ext cx="325800" cy="121300"/>
            </a:xfrm>
            <a:custGeom>
              <a:avLst/>
              <a:gdLst/>
              <a:ahLst/>
              <a:cxnLst/>
              <a:rect l="l" t="t" r="r" b="b"/>
              <a:pathLst>
                <a:path w="13032" h="4852" extrusionOk="0">
                  <a:moveTo>
                    <a:pt x="13031" y="1"/>
                  </a:moveTo>
                  <a:lnTo>
                    <a:pt x="0" y="4243"/>
                  </a:lnTo>
                  <a:lnTo>
                    <a:pt x="305" y="4852"/>
                  </a:lnTo>
                  <a:lnTo>
                    <a:pt x="12808" y="772"/>
                  </a:lnTo>
                  <a:cubicBezTo>
                    <a:pt x="12910" y="528"/>
                    <a:pt x="12971" y="265"/>
                    <a:pt x="130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8"/>
            <p:cNvSpPr/>
            <p:nvPr/>
          </p:nvSpPr>
          <p:spPr>
            <a:xfrm>
              <a:off x="1038350" y="3810725"/>
              <a:ext cx="360300" cy="902250"/>
            </a:xfrm>
            <a:custGeom>
              <a:avLst/>
              <a:gdLst/>
              <a:ahLst/>
              <a:cxnLst/>
              <a:rect l="l" t="t" r="r" b="b"/>
              <a:pathLst>
                <a:path w="14412" h="36090" extrusionOk="0">
                  <a:moveTo>
                    <a:pt x="11428" y="0"/>
                  </a:moveTo>
                  <a:lnTo>
                    <a:pt x="0" y="33735"/>
                  </a:lnTo>
                  <a:lnTo>
                    <a:pt x="6394" y="36089"/>
                  </a:lnTo>
                  <a:lnTo>
                    <a:pt x="14412" y="2375"/>
                  </a:lnTo>
                  <a:lnTo>
                    <a:pt x="11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8"/>
            <p:cNvSpPr/>
            <p:nvPr/>
          </p:nvSpPr>
          <p:spPr>
            <a:xfrm>
              <a:off x="2342475" y="3201775"/>
              <a:ext cx="310575" cy="324800"/>
            </a:xfrm>
            <a:custGeom>
              <a:avLst/>
              <a:gdLst/>
              <a:ahLst/>
              <a:cxnLst/>
              <a:rect l="l" t="t" r="r" b="b"/>
              <a:pathLst>
                <a:path w="12423" h="12992" extrusionOk="0">
                  <a:moveTo>
                    <a:pt x="11286" y="1"/>
                  </a:moveTo>
                  <a:lnTo>
                    <a:pt x="0" y="12991"/>
                  </a:lnTo>
                  <a:cubicBezTo>
                    <a:pt x="3025" y="11286"/>
                    <a:pt x="12422" y="2457"/>
                    <a:pt x="12422" y="2457"/>
                  </a:cubicBezTo>
                  <a:lnTo>
                    <a:pt x="112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8"/>
            <p:cNvSpPr/>
            <p:nvPr/>
          </p:nvSpPr>
          <p:spPr>
            <a:xfrm>
              <a:off x="2261775" y="3182500"/>
              <a:ext cx="284200" cy="170200"/>
            </a:xfrm>
            <a:custGeom>
              <a:avLst/>
              <a:gdLst/>
              <a:ahLst/>
              <a:cxnLst/>
              <a:rect l="l" t="t" r="r" b="b"/>
              <a:pathLst>
                <a:path w="11368" h="6808" extrusionOk="0">
                  <a:moveTo>
                    <a:pt x="11368" y="1"/>
                  </a:moveTo>
                  <a:lnTo>
                    <a:pt x="1" y="5176"/>
                  </a:lnTo>
                  <a:cubicBezTo>
                    <a:pt x="298" y="6128"/>
                    <a:pt x="835" y="6807"/>
                    <a:pt x="1437" y="6807"/>
                  </a:cubicBezTo>
                  <a:cubicBezTo>
                    <a:pt x="1656" y="6807"/>
                    <a:pt x="1884" y="6717"/>
                    <a:pt x="2112" y="6516"/>
                  </a:cubicBezTo>
                  <a:cubicBezTo>
                    <a:pt x="3512" y="5319"/>
                    <a:pt x="9724" y="934"/>
                    <a:pt x="113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8"/>
            <p:cNvSpPr/>
            <p:nvPr/>
          </p:nvSpPr>
          <p:spPr>
            <a:xfrm>
              <a:off x="2512450" y="2908475"/>
              <a:ext cx="91375" cy="203000"/>
            </a:xfrm>
            <a:custGeom>
              <a:avLst/>
              <a:gdLst/>
              <a:ahLst/>
              <a:cxnLst/>
              <a:rect l="l" t="t" r="r" b="b"/>
              <a:pathLst>
                <a:path w="3655" h="8120" extrusionOk="0">
                  <a:moveTo>
                    <a:pt x="1" y="1"/>
                  </a:moveTo>
                  <a:lnTo>
                    <a:pt x="1625" y="1747"/>
                  </a:lnTo>
                  <a:lnTo>
                    <a:pt x="2741" y="5684"/>
                  </a:lnTo>
                  <a:lnTo>
                    <a:pt x="1726" y="8120"/>
                  </a:lnTo>
                  <a:lnTo>
                    <a:pt x="3655" y="6395"/>
                  </a:lnTo>
                  <a:lnTo>
                    <a:pt x="2416" y="1401"/>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8"/>
            <p:cNvSpPr/>
            <p:nvPr/>
          </p:nvSpPr>
          <p:spPr>
            <a:xfrm>
              <a:off x="2162325" y="2366025"/>
              <a:ext cx="331375" cy="241075"/>
            </a:xfrm>
            <a:custGeom>
              <a:avLst/>
              <a:gdLst/>
              <a:ahLst/>
              <a:cxnLst/>
              <a:rect l="l" t="t" r="r" b="b"/>
              <a:pathLst>
                <a:path w="13255" h="9643" extrusionOk="0">
                  <a:moveTo>
                    <a:pt x="13255" y="1"/>
                  </a:moveTo>
                  <a:lnTo>
                    <a:pt x="1" y="9236"/>
                  </a:lnTo>
                  <a:lnTo>
                    <a:pt x="2375" y="9642"/>
                  </a:lnTo>
                  <a:lnTo>
                    <a:pt x="12971" y="2477"/>
                  </a:lnTo>
                  <a:lnTo>
                    <a:pt x="13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8"/>
            <p:cNvSpPr/>
            <p:nvPr/>
          </p:nvSpPr>
          <p:spPr>
            <a:xfrm>
              <a:off x="1829950" y="2609600"/>
              <a:ext cx="311600" cy="380600"/>
            </a:xfrm>
            <a:custGeom>
              <a:avLst/>
              <a:gdLst/>
              <a:ahLst/>
              <a:cxnLst/>
              <a:rect l="l" t="t" r="r" b="b"/>
              <a:pathLst>
                <a:path w="12464" h="15224" extrusionOk="0">
                  <a:moveTo>
                    <a:pt x="12463" y="1"/>
                  </a:moveTo>
                  <a:lnTo>
                    <a:pt x="1" y="15224"/>
                  </a:lnTo>
                  <a:lnTo>
                    <a:pt x="1300" y="15224"/>
                  </a:lnTo>
                  <a:lnTo>
                    <a:pt x="12463" y="2700"/>
                  </a:lnTo>
                  <a:lnTo>
                    <a:pt x="124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8"/>
            <p:cNvSpPr/>
            <p:nvPr/>
          </p:nvSpPr>
          <p:spPr>
            <a:xfrm>
              <a:off x="2510425" y="2261500"/>
              <a:ext cx="293850" cy="135500"/>
            </a:xfrm>
            <a:custGeom>
              <a:avLst/>
              <a:gdLst/>
              <a:ahLst/>
              <a:cxnLst/>
              <a:rect l="l" t="t" r="r" b="b"/>
              <a:pathLst>
                <a:path w="11754" h="5420" extrusionOk="0">
                  <a:moveTo>
                    <a:pt x="11753" y="0"/>
                  </a:moveTo>
                  <a:lnTo>
                    <a:pt x="11753" y="0"/>
                  </a:lnTo>
                  <a:cubicBezTo>
                    <a:pt x="11733" y="0"/>
                    <a:pt x="9784" y="995"/>
                    <a:pt x="7206" y="1929"/>
                  </a:cubicBezTo>
                  <a:cubicBezTo>
                    <a:pt x="4629" y="2842"/>
                    <a:pt x="1" y="4060"/>
                    <a:pt x="1" y="4060"/>
                  </a:cubicBezTo>
                  <a:lnTo>
                    <a:pt x="1706" y="5420"/>
                  </a:lnTo>
                  <a:lnTo>
                    <a:pt x="7836" y="3370"/>
                  </a:lnTo>
                  <a:cubicBezTo>
                    <a:pt x="9561" y="2802"/>
                    <a:pt x="10941" y="1563"/>
                    <a:pt x="117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8"/>
            <p:cNvSpPr/>
            <p:nvPr/>
          </p:nvSpPr>
          <p:spPr>
            <a:xfrm>
              <a:off x="2468825" y="3251000"/>
              <a:ext cx="184225" cy="177625"/>
            </a:xfrm>
            <a:custGeom>
              <a:avLst/>
              <a:gdLst/>
              <a:ahLst/>
              <a:cxnLst/>
              <a:rect l="l" t="t" r="r" b="b"/>
              <a:pathLst>
                <a:path w="7369" h="7105" extrusionOk="0">
                  <a:moveTo>
                    <a:pt x="7145" y="1"/>
                  </a:moveTo>
                  <a:lnTo>
                    <a:pt x="0" y="7105"/>
                  </a:lnTo>
                  <a:cubicBezTo>
                    <a:pt x="3552" y="4060"/>
                    <a:pt x="7368" y="488"/>
                    <a:pt x="7368" y="488"/>
                  </a:cubicBezTo>
                  <a:lnTo>
                    <a:pt x="71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8"/>
            <p:cNvSpPr/>
            <p:nvPr/>
          </p:nvSpPr>
          <p:spPr>
            <a:xfrm>
              <a:off x="2670275" y="3167775"/>
              <a:ext cx="20325" cy="69550"/>
            </a:xfrm>
            <a:custGeom>
              <a:avLst/>
              <a:gdLst/>
              <a:ahLst/>
              <a:cxnLst/>
              <a:rect l="l" t="t" r="r" b="b"/>
              <a:pathLst>
                <a:path w="813" h="2782" extrusionOk="0">
                  <a:moveTo>
                    <a:pt x="264" y="1"/>
                  </a:moveTo>
                  <a:lnTo>
                    <a:pt x="1" y="143"/>
                  </a:lnTo>
                  <a:cubicBezTo>
                    <a:pt x="346" y="590"/>
                    <a:pt x="569" y="1158"/>
                    <a:pt x="569" y="1767"/>
                  </a:cubicBezTo>
                  <a:cubicBezTo>
                    <a:pt x="569" y="2132"/>
                    <a:pt x="488" y="2477"/>
                    <a:pt x="366" y="2782"/>
                  </a:cubicBezTo>
                  <a:cubicBezTo>
                    <a:pt x="650" y="2416"/>
                    <a:pt x="812" y="1950"/>
                    <a:pt x="812" y="1442"/>
                  </a:cubicBezTo>
                  <a:cubicBezTo>
                    <a:pt x="812" y="894"/>
                    <a:pt x="609" y="387"/>
                    <a:pt x="2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8"/>
            <p:cNvSpPr/>
            <p:nvPr/>
          </p:nvSpPr>
          <p:spPr>
            <a:xfrm>
              <a:off x="2502325" y="2156675"/>
              <a:ext cx="313100" cy="52575"/>
            </a:xfrm>
            <a:custGeom>
              <a:avLst/>
              <a:gdLst/>
              <a:ahLst/>
              <a:cxnLst/>
              <a:rect l="l" t="t" r="r" b="b"/>
              <a:pathLst>
                <a:path w="12524" h="2103" extrusionOk="0">
                  <a:moveTo>
                    <a:pt x="11066" y="1"/>
                  </a:moveTo>
                  <a:cubicBezTo>
                    <a:pt x="10958" y="1"/>
                    <a:pt x="10848" y="11"/>
                    <a:pt x="10737" y="32"/>
                  </a:cubicBezTo>
                  <a:lnTo>
                    <a:pt x="0" y="2103"/>
                  </a:lnTo>
                  <a:lnTo>
                    <a:pt x="0" y="2103"/>
                  </a:lnTo>
                  <a:lnTo>
                    <a:pt x="12524" y="824"/>
                  </a:lnTo>
                  <a:cubicBezTo>
                    <a:pt x="12214" y="325"/>
                    <a:pt x="11670" y="1"/>
                    <a:pt x="1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8"/>
            <p:cNvSpPr/>
            <p:nvPr/>
          </p:nvSpPr>
          <p:spPr>
            <a:xfrm>
              <a:off x="2062350" y="2248825"/>
              <a:ext cx="375025" cy="224300"/>
            </a:xfrm>
            <a:custGeom>
              <a:avLst/>
              <a:gdLst/>
              <a:ahLst/>
              <a:cxnLst/>
              <a:rect l="l" t="t" r="r" b="b"/>
              <a:pathLst>
                <a:path w="15001" h="8972" extrusionOk="0">
                  <a:moveTo>
                    <a:pt x="12971" y="0"/>
                  </a:moveTo>
                  <a:lnTo>
                    <a:pt x="630" y="6658"/>
                  </a:lnTo>
                  <a:lnTo>
                    <a:pt x="1" y="8972"/>
                  </a:lnTo>
                  <a:lnTo>
                    <a:pt x="996" y="7165"/>
                  </a:lnTo>
                  <a:lnTo>
                    <a:pt x="12586" y="1116"/>
                  </a:lnTo>
                  <a:lnTo>
                    <a:pt x="15001" y="568"/>
                  </a:lnTo>
                  <a:lnTo>
                    <a:pt x="129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8"/>
            <p:cNvSpPr/>
            <p:nvPr/>
          </p:nvSpPr>
          <p:spPr>
            <a:xfrm>
              <a:off x="1674675" y="2483750"/>
              <a:ext cx="369450" cy="375550"/>
            </a:xfrm>
            <a:custGeom>
              <a:avLst/>
              <a:gdLst/>
              <a:ahLst/>
              <a:cxnLst/>
              <a:rect l="l" t="t" r="r" b="b"/>
              <a:pathLst>
                <a:path w="14778" h="15022" extrusionOk="0">
                  <a:moveTo>
                    <a:pt x="14777" y="1"/>
                  </a:moveTo>
                  <a:lnTo>
                    <a:pt x="12220" y="224"/>
                  </a:lnTo>
                  <a:lnTo>
                    <a:pt x="1" y="10454"/>
                  </a:lnTo>
                  <a:lnTo>
                    <a:pt x="731" y="15021"/>
                  </a:lnTo>
                  <a:lnTo>
                    <a:pt x="1198" y="10901"/>
                  </a:lnTo>
                  <a:lnTo>
                    <a:pt x="12382" y="1198"/>
                  </a:lnTo>
                  <a:lnTo>
                    <a:pt x="147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8"/>
            <p:cNvSpPr/>
            <p:nvPr/>
          </p:nvSpPr>
          <p:spPr>
            <a:xfrm>
              <a:off x="1355500" y="2851750"/>
              <a:ext cx="313125" cy="264300"/>
            </a:xfrm>
            <a:custGeom>
              <a:avLst/>
              <a:gdLst/>
              <a:ahLst/>
              <a:cxnLst/>
              <a:rect l="l" t="t" r="r" b="b"/>
              <a:pathLst>
                <a:path w="12525" h="10572" extrusionOk="0">
                  <a:moveTo>
                    <a:pt x="8238" y="0"/>
                  </a:moveTo>
                  <a:cubicBezTo>
                    <a:pt x="8024" y="0"/>
                    <a:pt x="7832" y="24"/>
                    <a:pt x="7673" y="78"/>
                  </a:cubicBezTo>
                  <a:cubicBezTo>
                    <a:pt x="6130" y="606"/>
                    <a:pt x="4385" y="1275"/>
                    <a:pt x="3979" y="1742"/>
                  </a:cubicBezTo>
                  <a:cubicBezTo>
                    <a:pt x="3207" y="2574"/>
                    <a:pt x="3045" y="4949"/>
                    <a:pt x="1726" y="6634"/>
                  </a:cubicBezTo>
                  <a:cubicBezTo>
                    <a:pt x="1482" y="6959"/>
                    <a:pt x="853" y="7730"/>
                    <a:pt x="0" y="8785"/>
                  </a:cubicBezTo>
                  <a:lnTo>
                    <a:pt x="528" y="10572"/>
                  </a:lnTo>
                  <a:lnTo>
                    <a:pt x="1401" y="8664"/>
                  </a:lnTo>
                  <a:cubicBezTo>
                    <a:pt x="1401" y="8664"/>
                    <a:pt x="4080" y="6269"/>
                    <a:pt x="4364" y="4726"/>
                  </a:cubicBezTo>
                  <a:cubicBezTo>
                    <a:pt x="4649" y="3183"/>
                    <a:pt x="5095" y="2716"/>
                    <a:pt x="6902" y="1539"/>
                  </a:cubicBezTo>
                  <a:cubicBezTo>
                    <a:pt x="7619" y="1072"/>
                    <a:pt x="8654" y="931"/>
                    <a:pt x="9641" y="931"/>
                  </a:cubicBezTo>
                  <a:cubicBezTo>
                    <a:pt x="11138" y="931"/>
                    <a:pt x="12524" y="1255"/>
                    <a:pt x="12524" y="1255"/>
                  </a:cubicBezTo>
                  <a:cubicBezTo>
                    <a:pt x="12524" y="1255"/>
                    <a:pt x="9794" y="0"/>
                    <a:pt x="82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8"/>
            <p:cNvSpPr/>
            <p:nvPr/>
          </p:nvSpPr>
          <p:spPr>
            <a:xfrm>
              <a:off x="1121050" y="3061225"/>
              <a:ext cx="247675" cy="295850"/>
            </a:xfrm>
            <a:custGeom>
              <a:avLst/>
              <a:gdLst/>
              <a:ahLst/>
              <a:cxnLst/>
              <a:rect l="l" t="t" r="r" b="b"/>
              <a:pathLst>
                <a:path w="9907" h="11834" extrusionOk="0">
                  <a:moveTo>
                    <a:pt x="9703" y="0"/>
                  </a:moveTo>
                  <a:cubicBezTo>
                    <a:pt x="9520" y="203"/>
                    <a:pt x="9338" y="447"/>
                    <a:pt x="9135" y="691"/>
                  </a:cubicBezTo>
                  <a:cubicBezTo>
                    <a:pt x="9196" y="1117"/>
                    <a:pt x="9236" y="1563"/>
                    <a:pt x="9236" y="2010"/>
                  </a:cubicBezTo>
                  <a:cubicBezTo>
                    <a:pt x="9236" y="6902"/>
                    <a:pt x="5380" y="10900"/>
                    <a:pt x="569" y="11144"/>
                  </a:cubicBezTo>
                  <a:cubicBezTo>
                    <a:pt x="366" y="11387"/>
                    <a:pt x="184" y="11611"/>
                    <a:pt x="1" y="11834"/>
                  </a:cubicBezTo>
                  <a:lnTo>
                    <a:pt x="82" y="11834"/>
                  </a:lnTo>
                  <a:cubicBezTo>
                    <a:pt x="5502" y="11834"/>
                    <a:pt x="9906" y="7429"/>
                    <a:pt x="9906" y="2010"/>
                  </a:cubicBezTo>
                  <a:cubicBezTo>
                    <a:pt x="9906" y="1320"/>
                    <a:pt x="9845" y="650"/>
                    <a:pt x="97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8"/>
            <p:cNvSpPr/>
            <p:nvPr/>
          </p:nvSpPr>
          <p:spPr>
            <a:xfrm>
              <a:off x="1299675" y="3850300"/>
              <a:ext cx="98975" cy="436925"/>
            </a:xfrm>
            <a:custGeom>
              <a:avLst/>
              <a:gdLst/>
              <a:ahLst/>
              <a:cxnLst/>
              <a:rect l="l" t="t" r="r" b="b"/>
              <a:pathLst>
                <a:path w="3959" h="17477" extrusionOk="0">
                  <a:moveTo>
                    <a:pt x="2984" y="0"/>
                  </a:moveTo>
                  <a:lnTo>
                    <a:pt x="1" y="17476"/>
                  </a:lnTo>
                  <a:lnTo>
                    <a:pt x="3959" y="792"/>
                  </a:lnTo>
                  <a:lnTo>
                    <a:pt x="298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8"/>
            <p:cNvSpPr/>
            <p:nvPr/>
          </p:nvSpPr>
          <p:spPr>
            <a:xfrm>
              <a:off x="1387975" y="3826450"/>
              <a:ext cx="59400" cy="35550"/>
            </a:xfrm>
            <a:custGeom>
              <a:avLst/>
              <a:gdLst/>
              <a:ahLst/>
              <a:cxnLst/>
              <a:rect l="l" t="t" r="r" b="b"/>
              <a:pathLst>
                <a:path w="2376" h="1422" extrusionOk="0">
                  <a:moveTo>
                    <a:pt x="975" y="0"/>
                  </a:moveTo>
                  <a:lnTo>
                    <a:pt x="0" y="609"/>
                  </a:lnTo>
                  <a:lnTo>
                    <a:pt x="975" y="1421"/>
                  </a:lnTo>
                  <a:lnTo>
                    <a:pt x="2375" y="954"/>
                  </a:lnTo>
                  <a:lnTo>
                    <a:pt x="9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8"/>
            <p:cNvSpPr/>
            <p:nvPr/>
          </p:nvSpPr>
          <p:spPr>
            <a:xfrm>
              <a:off x="1506200" y="2736975"/>
              <a:ext cx="131450" cy="102025"/>
            </a:xfrm>
            <a:custGeom>
              <a:avLst/>
              <a:gdLst/>
              <a:ahLst/>
              <a:cxnLst/>
              <a:rect l="l" t="t" r="r" b="b"/>
              <a:pathLst>
                <a:path w="5258" h="4081" extrusionOk="0">
                  <a:moveTo>
                    <a:pt x="4974" y="0"/>
                  </a:moveTo>
                  <a:cubicBezTo>
                    <a:pt x="2497" y="0"/>
                    <a:pt x="468" y="1746"/>
                    <a:pt x="1" y="4080"/>
                  </a:cubicBezTo>
                  <a:cubicBezTo>
                    <a:pt x="853" y="2192"/>
                    <a:pt x="2761" y="873"/>
                    <a:pt x="4974" y="873"/>
                  </a:cubicBezTo>
                  <a:lnTo>
                    <a:pt x="5055" y="873"/>
                  </a:lnTo>
                  <a:lnTo>
                    <a:pt x="5258" y="21"/>
                  </a:lnTo>
                  <a:cubicBezTo>
                    <a:pt x="5156" y="0"/>
                    <a:pt x="5075" y="0"/>
                    <a:pt x="49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8"/>
            <p:cNvSpPr/>
            <p:nvPr/>
          </p:nvSpPr>
          <p:spPr>
            <a:xfrm>
              <a:off x="1038350" y="3368725"/>
              <a:ext cx="97950" cy="188300"/>
            </a:xfrm>
            <a:custGeom>
              <a:avLst/>
              <a:gdLst/>
              <a:ahLst/>
              <a:cxnLst/>
              <a:rect l="l" t="t" r="r" b="b"/>
              <a:pathLst>
                <a:path w="3918" h="7532" extrusionOk="0">
                  <a:moveTo>
                    <a:pt x="2923" y="1"/>
                  </a:moveTo>
                  <a:lnTo>
                    <a:pt x="0" y="3553"/>
                  </a:lnTo>
                  <a:lnTo>
                    <a:pt x="427" y="7531"/>
                  </a:lnTo>
                  <a:lnTo>
                    <a:pt x="873" y="3979"/>
                  </a:lnTo>
                  <a:lnTo>
                    <a:pt x="39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8"/>
            <p:cNvSpPr/>
            <p:nvPr/>
          </p:nvSpPr>
          <p:spPr>
            <a:xfrm>
              <a:off x="411650" y="3545825"/>
              <a:ext cx="626725" cy="879425"/>
            </a:xfrm>
            <a:custGeom>
              <a:avLst/>
              <a:gdLst/>
              <a:ahLst/>
              <a:cxnLst/>
              <a:rect l="l" t="t" r="r" b="b"/>
              <a:pathLst>
                <a:path w="25069" h="35177" extrusionOk="0">
                  <a:moveTo>
                    <a:pt x="23242" y="1"/>
                  </a:moveTo>
                  <a:lnTo>
                    <a:pt x="1" y="35176"/>
                  </a:lnTo>
                  <a:lnTo>
                    <a:pt x="25068" y="1462"/>
                  </a:lnTo>
                  <a:lnTo>
                    <a:pt x="2324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8"/>
            <p:cNvSpPr/>
            <p:nvPr/>
          </p:nvSpPr>
          <p:spPr>
            <a:xfrm>
              <a:off x="2167900" y="2926925"/>
              <a:ext cx="320225" cy="141425"/>
            </a:xfrm>
            <a:custGeom>
              <a:avLst/>
              <a:gdLst/>
              <a:ahLst/>
              <a:cxnLst/>
              <a:rect l="l" t="t" r="r" b="b"/>
              <a:pathLst>
                <a:path w="12809" h="5657" extrusionOk="0">
                  <a:moveTo>
                    <a:pt x="10957" y="1"/>
                  </a:moveTo>
                  <a:cubicBezTo>
                    <a:pt x="7302" y="1"/>
                    <a:pt x="1" y="4175"/>
                    <a:pt x="1" y="4175"/>
                  </a:cubicBezTo>
                  <a:lnTo>
                    <a:pt x="1" y="5657"/>
                  </a:lnTo>
                  <a:cubicBezTo>
                    <a:pt x="1" y="5657"/>
                    <a:pt x="407" y="4621"/>
                    <a:pt x="549" y="4439"/>
                  </a:cubicBezTo>
                  <a:cubicBezTo>
                    <a:pt x="691" y="4256"/>
                    <a:pt x="4629" y="2754"/>
                    <a:pt x="7673" y="1414"/>
                  </a:cubicBezTo>
                  <a:cubicBezTo>
                    <a:pt x="9231" y="719"/>
                    <a:pt x="10538" y="549"/>
                    <a:pt x="11444" y="549"/>
                  </a:cubicBezTo>
                  <a:cubicBezTo>
                    <a:pt x="12310" y="549"/>
                    <a:pt x="12809" y="704"/>
                    <a:pt x="12809" y="704"/>
                  </a:cubicBezTo>
                  <a:cubicBezTo>
                    <a:pt x="12667" y="562"/>
                    <a:pt x="12525" y="460"/>
                    <a:pt x="12362" y="339"/>
                  </a:cubicBezTo>
                  <a:cubicBezTo>
                    <a:pt x="12011" y="103"/>
                    <a:pt x="11528" y="1"/>
                    <a:pt x="109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8"/>
            <p:cNvSpPr/>
            <p:nvPr/>
          </p:nvSpPr>
          <p:spPr>
            <a:xfrm>
              <a:off x="1630525" y="3068325"/>
              <a:ext cx="516600" cy="251725"/>
            </a:xfrm>
            <a:custGeom>
              <a:avLst/>
              <a:gdLst/>
              <a:ahLst/>
              <a:cxnLst/>
              <a:rect l="l" t="t" r="r" b="b"/>
              <a:pathLst>
                <a:path w="20664" h="10069" extrusionOk="0">
                  <a:moveTo>
                    <a:pt x="19202" y="1"/>
                  </a:moveTo>
                  <a:lnTo>
                    <a:pt x="1" y="10068"/>
                  </a:lnTo>
                  <a:cubicBezTo>
                    <a:pt x="6" y="10068"/>
                    <a:pt x="11" y="10069"/>
                    <a:pt x="17" y="10069"/>
                  </a:cubicBezTo>
                  <a:cubicBezTo>
                    <a:pt x="1774" y="10069"/>
                    <a:pt x="19080" y="447"/>
                    <a:pt x="19080" y="447"/>
                  </a:cubicBezTo>
                  <a:lnTo>
                    <a:pt x="20664" y="447"/>
                  </a:lnTo>
                  <a:lnTo>
                    <a:pt x="204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8"/>
            <p:cNvSpPr/>
            <p:nvPr/>
          </p:nvSpPr>
          <p:spPr>
            <a:xfrm>
              <a:off x="2209000" y="2407125"/>
              <a:ext cx="280150" cy="199975"/>
            </a:xfrm>
            <a:custGeom>
              <a:avLst/>
              <a:gdLst/>
              <a:ahLst/>
              <a:cxnLst/>
              <a:rect l="l" t="t" r="r" b="b"/>
              <a:pathLst>
                <a:path w="11206" h="7999" extrusionOk="0">
                  <a:moveTo>
                    <a:pt x="11205" y="1"/>
                  </a:moveTo>
                  <a:lnTo>
                    <a:pt x="11205" y="1"/>
                  </a:lnTo>
                  <a:cubicBezTo>
                    <a:pt x="11144" y="21"/>
                    <a:pt x="11104" y="21"/>
                    <a:pt x="11104" y="21"/>
                  </a:cubicBezTo>
                  <a:lnTo>
                    <a:pt x="1" y="7917"/>
                  </a:lnTo>
                  <a:lnTo>
                    <a:pt x="508" y="7998"/>
                  </a:lnTo>
                  <a:lnTo>
                    <a:pt x="11104" y="833"/>
                  </a:lnTo>
                  <a:lnTo>
                    <a:pt x="112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8"/>
            <p:cNvSpPr/>
            <p:nvPr/>
          </p:nvSpPr>
          <p:spPr>
            <a:xfrm>
              <a:off x="1848225" y="2649700"/>
              <a:ext cx="293325" cy="340500"/>
            </a:xfrm>
            <a:custGeom>
              <a:avLst/>
              <a:gdLst/>
              <a:ahLst/>
              <a:cxnLst/>
              <a:rect l="l" t="t" r="r" b="b"/>
              <a:pathLst>
                <a:path w="11733" h="13620" extrusionOk="0">
                  <a:moveTo>
                    <a:pt x="11712" y="0"/>
                  </a:moveTo>
                  <a:lnTo>
                    <a:pt x="0" y="13620"/>
                  </a:lnTo>
                  <a:lnTo>
                    <a:pt x="569" y="13620"/>
                  </a:lnTo>
                  <a:lnTo>
                    <a:pt x="11732" y="1096"/>
                  </a:lnTo>
                  <a:lnTo>
                    <a:pt x="1173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8"/>
            <p:cNvSpPr/>
            <p:nvPr/>
          </p:nvSpPr>
          <p:spPr>
            <a:xfrm>
              <a:off x="2544425" y="2289925"/>
              <a:ext cx="241575" cy="107075"/>
            </a:xfrm>
            <a:custGeom>
              <a:avLst/>
              <a:gdLst/>
              <a:ahLst/>
              <a:cxnLst/>
              <a:rect l="l" t="t" r="r" b="b"/>
              <a:pathLst>
                <a:path w="9663" h="4283" extrusionOk="0">
                  <a:moveTo>
                    <a:pt x="9662" y="0"/>
                  </a:moveTo>
                  <a:lnTo>
                    <a:pt x="9662" y="0"/>
                  </a:lnTo>
                  <a:cubicBezTo>
                    <a:pt x="9622" y="20"/>
                    <a:pt x="8445" y="792"/>
                    <a:pt x="6354" y="1746"/>
                  </a:cubicBezTo>
                  <a:cubicBezTo>
                    <a:pt x="5055" y="2355"/>
                    <a:pt x="2091" y="3329"/>
                    <a:pt x="1" y="3999"/>
                  </a:cubicBezTo>
                  <a:lnTo>
                    <a:pt x="346" y="4283"/>
                  </a:lnTo>
                  <a:lnTo>
                    <a:pt x="6476" y="2233"/>
                  </a:lnTo>
                  <a:cubicBezTo>
                    <a:pt x="7754" y="1807"/>
                    <a:pt x="8850" y="1015"/>
                    <a:pt x="96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8"/>
            <p:cNvSpPr/>
            <p:nvPr/>
          </p:nvSpPr>
          <p:spPr>
            <a:xfrm>
              <a:off x="1984225" y="2412200"/>
              <a:ext cx="83750" cy="57875"/>
            </a:xfrm>
            <a:custGeom>
              <a:avLst/>
              <a:gdLst/>
              <a:ahLst/>
              <a:cxnLst/>
              <a:rect l="l" t="t" r="r" b="b"/>
              <a:pathLst>
                <a:path w="3350" h="2315" extrusionOk="0">
                  <a:moveTo>
                    <a:pt x="2476" y="1"/>
                  </a:moveTo>
                  <a:cubicBezTo>
                    <a:pt x="1157" y="1"/>
                    <a:pt x="81" y="1016"/>
                    <a:pt x="0" y="2315"/>
                  </a:cubicBezTo>
                  <a:cubicBezTo>
                    <a:pt x="284" y="1259"/>
                    <a:pt x="1259" y="488"/>
                    <a:pt x="2395" y="488"/>
                  </a:cubicBezTo>
                  <a:cubicBezTo>
                    <a:pt x="2659" y="488"/>
                    <a:pt x="2923" y="549"/>
                    <a:pt x="3167" y="630"/>
                  </a:cubicBezTo>
                  <a:lnTo>
                    <a:pt x="3349" y="163"/>
                  </a:lnTo>
                  <a:cubicBezTo>
                    <a:pt x="3065" y="62"/>
                    <a:pt x="2781" y="1"/>
                    <a:pt x="24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8"/>
            <p:cNvSpPr/>
            <p:nvPr/>
          </p:nvSpPr>
          <p:spPr>
            <a:xfrm>
              <a:off x="2407425" y="2199600"/>
              <a:ext cx="83750" cy="24875"/>
            </a:xfrm>
            <a:custGeom>
              <a:avLst/>
              <a:gdLst/>
              <a:ahLst/>
              <a:cxnLst/>
              <a:rect l="l" t="t" r="r" b="b"/>
              <a:pathLst>
                <a:path w="3350" h="995" extrusionOk="0">
                  <a:moveTo>
                    <a:pt x="1990" y="0"/>
                  </a:moveTo>
                  <a:cubicBezTo>
                    <a:pt x="1178" y="0"/>
                    <a:pt x="467" y="386"/>
                    <a:pt x="0" y="995"/>
                  </a:cubicBezTo>
                  <a:cubicBezTo>
                    <a:pt x="427" y="670"/>
                    <a:pt x="954" y="487"/>
                    <a:pt x="1543" y="487"/>
                  </a:cubicBezTo>
                  <a:cubicBezTo>
                    <a:pt x="2010" y="487"/>
                    <a:pt x="2456" y="609"/>
                    <a:pt x="2842" y="832"/>
                  </a:cubicBezTo>
                  <a:cubicBezTo>
                    <a:pt x="2984" y="711"/>
                    <a:pt x="3167" y="569"/>
                    <a:pt x="3349" y="406"/>
                  </a:cubicBezTo>
                  <a:cubicBezTo>
                    <a:pt x="2964" y="163"/>
                    <a:pt x="2497" y="0"/>
                    <a:pt x="19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8"/>
            <p:cNvSpPr/>
            <p:nvPr/>
          </p:nvSpPr>
          <p:spPr>
            <a:xfrm>
              <a:off x="2270925" y="3027725"/>
              <a:ext cx="237500" cy="223300"/>
            </a:xfrm>
            <a:custGeom>
              <a:avLst/>
              <a:gdLst/>
              <a:ahLst/>
              <a:cxnLst/>
              <a:rect l="l" t="t" r="r" b="b"/>
              <a:pathLst>
                <a:path w="9500" h="8932" extrusionOk="0">
                  <a:moveTo>
                    <a:pt x="9500" y="1"/>
                  </a:moveTo>
                  <a:cubicBezTo>
                    <a:pt x="9500" y="1"/>
                    <a:pt x="7957" y="2558"/>
                    <a:pt x="6090" y="4081"/>
                  </a:cubicBezTo>
                  <a:cubicBezTo>
                    <a:pt x="4243" y="5603"/>
                    <a:pt x="0" y="8627"/>
                    <a:pt x="0" y="8627"/>
                  </a:cubicBezTo>
                  <a:lnTo>
                    <a:pt x="508" y="8932"/>
                  </a:lnTo>
                  <a:cubicBezTo>
                    <a:pt x="508" y="8932"/>
                    <a:pt x="6211" y="4771"/>
                    <a:pt x="7795" y="3066"/>
                  </a:cubicBezTo>
                  <a:cubicBezTo>
                    <a:pt x="8505" y="2294"/>
                    <a:pt x="9215" y="1178"/>
                    <a:pt x="9500" y="21"/>
                  </a:cubicBezTo>
                  <a:cubicBezTo>
                    <a:pt x="9500" y="21"/>
                    <a:pt x="9500" y="1"/>
                    <a:pt x="9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8"/>
            <p:cNvSpPr/>
            <p:nvPr/>
          </p:nvSpPr>
          <p:spPr>
            <a:xfrm>
              <a:off x="2352100" y="3157650"/>
              <a:ext cx="206925" cy="158850"/>
            </a:xfrm>
            <a:custGeom>
              <a:avLst/>
              <a:gdLst/>
              <a:ahLst/>
              <a:cxnLst/>
              <a:rect l="l" t="t" r="r" b="b"/>
              <a:pathLst>
                <a:path w="8277" h="6354" extrusionOk="0">
                  <a:moveTo>
                    <a:pt x="8140" y="0"/>
                  </a:moveTo>
                  <a:cubicBezTo>
                    <a:pt x="8140" y="0"/>
                    <a:pt x="1056" y="5014"/>
                    <a:pt x="1" y="6353"/>
                  </a:cubicBezTo>
                  <a:cubicBezTo>
                    <a:pt x="2763" y="4292"/>
                    <a:pt x="7774" y="810"/>
                    <a:pt x="8128" y="810"/>
                  </a:cubicBezTo>
                  <a:cubicBezTo>
                    <a:pt x="8133" y="810"/>
                    <a:pt x="8137" y="811"/>
                    <a:pt x="8140" y="812"/>
                  </a:cubicBezTo>
                  <a:cubicBezTo>
                    <a:pt x="8147" y="814"/>
                    <a:pt x="8153" y="815"/>
                    <a:pt x="8159" y="815"/>
                  </a:cubicBezTo>
                  <a:cubicBezTo>
                    <a:pt x="8277" y="815"/>
                    <a:pt x="8218" y="426"/>
                    <a:pt x="81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 name="Google Shape;382;p38"/>
          <p:cNvGrpSpPr/>
          <p:nvPr/>
        </p:nvGrpSpPr>
        <p:grpSpPr>
          <a:xfrm>
            <a:off x="6779025" y="349504"/>
            <a:ext cx="913425" cy="370975"/>
            <a:chOff x="6514150" y="4420266"/>
            <a:chExt cx="913425" cy="370975"/>
          </a:xfrm>
        </p:grpSpPr>
        <p:sp>
          <p:nvSpPr>
            <p:cNvPr id="383" name="Google Shape;383;p38"/>
            <p:cNvSpPr/>
            <p:nvPr/>
          </p:nvSpPr>
          <p:spPr>
            <a:xfrm>
              <a:off x="6938875" y="4420266"/>
              <a:ext cx="488700" cy="370975"/>
            </a:xfrm>
            <a:custGeom>
              <a:avLst/>
              <a:gdLst/>
              <a:ahLst/>
              <a:cxnLst/>
              <a:rect l="l" t="t" r="r" b="b"/>
              <a:pathLst>
                <a:path w="19548" h="14839" extrusionOk="0">
                  <a:moveTo>
                    <a:pt x="8160" y="1"/>
                  </a:moveTo>
                  <a:lnTo>
                    <a:pt x="1" y="14838"/>
                  </a:lnTo>
                  <a:lnTo>
                    <a:pt x="11388" y="14838"/>
                  </a:lnTo>
                  <a:lnTo>
                    <a:pt x="195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8"/>
            <p:cNvSpPr/>
            <p:nvPr/>
          </p:nvSpPr>
          <p:spPr>
            <a:xfrm>
              <a:off x="6514150" y="4420266"/>
              <a:ext cx="488700" cy="370975"/>
            </a:xfrm>
            <a:custGeom>
              <a:avLst/>
              <a:gdLst/>
              <a:ahLst/>
              <a:cxnLst/>
              <a:rect l="l" t="t" r="r" b="b"/>
              <a:pathLst>
                <a:path w="19548" h="14839" extrusionOk="0">
                  <a:moveTo>
                    <a:pt x="8160" y="1"/>
                  </a:moveTo>
                  <a:lnTo>
                    <a:pt x="1" y="14838"/>
                  </a:lnTo>
                  <a:lnTo>
                    <a:pt x="11388" y="14838"/>
                  </a:lnTo>
                  <a:lnTo>
                    <a:pt x="195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5" name="Google Shape;385;p38"/>
          <p:cNvSpPr/>
          <p:nvPr/>
        </p:nvSpPr>
        <p:spPr>
          <a:xfrm>
            <a:off x="2086350" y="823325"/>
            <a:ext cx="1270200" cy="1270200"/>
          </a:xfrm>
          <a:prstGeom prst="ellipse">
            <a:avLst/>
          </a:prstGeom>
          <a:solidFill>
            <a:schemeClr val="accent1">
              <a:alpha val="359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6" name="Google Shape;386;p38"/>
          <p:cNvGrpSpPr/>
          <p:nvPr/>
        </p:nvGrpSpPr>
        <p:grpSpPr>
          <a:xfrm>
            <a:off x="3091863" y="1052012"/>
            <a:ext cx="537556" cy="136576"/>
            <a:chOff x="2641350" y="846250"/>
            <a:chExt cx="413600" cy="105075"/>
          </a:xfrm>
        </p:grpSpPr>
        <p:sp>
          <p:nvSpPr>
            <p:cNvPr id="387" name="Google Shape;387;p38"/>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8"/>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8"/>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8"/>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91" name="Google Shape;391;p38"/>
          <p:cNvCxnSpPr/>
          <p:nvPr/>
        </p:nvCxnSpPr>
        <p:spPr>
          <a:xfrm rot="10800000" flipH="1">
            <a:off x="3459250" y="3707110"/>
            <a:ext cx="4990500" cy="1140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51"/>
        <p:cNvGrpSpPr/>
        <p:nvPr/>
      </p:nvGrpSpPr>
      <p:grpSpPr>
        <a:xfrm>
          <a:off x="0" y="0"/>
          <a:ext cx="0" cy="0"/>
          <a:chOff x="0" y="0"/>
          <a:chExt cx="0" cy="0"/>
        </a:xfrm>
      </p:grpSpPr>
      <p:sp>
        <p:nvSpPr>
          <p:cNvPr id="752" name="Google Shape;752;p51"/>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MARKET SHARE</a:t>
            </a:r>
            <a:endParaRPr/>
          </a:p>
        </p:txBody>
      </p:sp>
      <p:pic>
        <p:nvPicPr>
          <p:cNvPr id="753" name="Google Shape;753;p51" title="Gráfico">
            <a:hlinkClick r:id="rId3"/>
          </p:cNvPr>
          <p:cNvPicPr preferRelativeResize="0"/>
          <p:nvPr/>
        </p:nvPicPr>
        <p:blipFill>
          <a:blip r:embed="rId4">
            <a:alphaModFix/>
          </a:blip>
          <a:stretch>
            <a:fillRect/>
          </a:stretch>
        </p:blipFill>
        <p:spPr>
          <a:xfrm>
            <a:off x="5183158" y="1735300"/>
            <a:ext cx="2824775" cy="2802126"/>
          </a:xfrm>
          <a:prstGeom prst="rect">
            <a:avLst/>
          </a:prstGeom>
          <a:noFill/>
          <a:ln>
            <a:noFill/>
          </a:ln>
        </p:spPr>
      </p:pic>
      <p:sp>
        <p:nvSpPr>
          <p:cNvPr id="754" name="Google Shape;754;p51"/>
          <p:cNvSpPr txBox="1"/>
          <p:nvPr/>
        </p:nvSpPr>
        <p:spPr>
          <a:xfrm>
            <a:off x="1177370" y="1863173"/>
            <a:ext cx="837000" cy="649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accent1"/>
                </a:solidFill>
                <a:latin typeface="Bebas Neue"/>
                <a:ea typeface="Bebas Neue"/>
                <a:cs typeface="Bebas Neue"/>
                <a:sym typeface="Bebas Neue"/>
              </a:rPr>
              <a:t>24%</a:t>
            </a:r>
            <a:endParaRPr sz="2500">
              <a:solidFill>
                <a:schemeClr val="accent1"/>
              </a:solidFill>
              <a:latin typeface="Bebas Neue"/>
              <a:ea typeface="Bebas Neue"/>
              <a:cs typeface="Bebas Neue"/>
              <a:sym typeface="Bebas Neue"/>
            </a:endParaRPr>
          </a:p>
        </p:txBody>
      </p:sp>
      <p:sp>
        <p:nvSpPr>
          <p:cNvPr id="755" name="Google Shape;755;p51"/>
          <p:cNvSpPr txBox="1"/>
          <p:nvPr/>
        </p:nvSpPr>
        <p:spPr>
          <a:xfrm>
            <a:off x="2031191" y="1862873"/>
            <a:ext cx="2016900" cy="64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2"/>
                </a:solidFill>
                <a:latin typeface="Raleway Medium"/>
                <a:ea typeface="Raleway Medium"/>
                <a:cs typeface="Raleway Medium"/>
                <a:sym typeface="Raleway Medium"/>
              </a:rPr>
              <a:t>Mercury is the closest planet to the Sun</a:t>
            </a:r>
            <a:endParaRPr>
              <a:solidFill>
                <a:schemeClr val="accent2"/>
              </a:solidFill>
              <a:latin typeface="Raleway Medium"/>
              <a:ea typeface="Raleway Medium"/>
              <a:cs typeface="Raleway Medium"/>
              <a:sym typeface="Raleway Medium"/>
            </a:endParaRPr>
          </a:p>
        </p:txBody>
      </p:sp>
      <p:sp>
        <p:nvSpPr>
          <p:cNvPr id="756" name="Google Shape;756;p51"/>
          <p:cNvSpPr txBox="1"/>
          <p:nvPr/>
        </p:nvSpPr>
        <p:spPr>
          <a:xfrm>
            <a:off x="1177370" y="2498173"/>
            <a:ext cx="837000" cy="649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accent3"/>
                </a:solidFill>
                <a:latin typeface="Bebas Neue"/>
                <a:ea typeface="Bebas Neue"/>
                <a:cs typeface="Bebas Neue"/>
                <a:sym typeface="Bebas Neue"/>
              </a:rPr>
              <a:t>36%</a:t>
            </a:r>
            <a:endParaRPr sz="2500">
              <a:solidFill>
                <a:schemeClr val="accent3"/>
              </a:solidFill>
              <a:latin typeface="Bebas Neue"/>
              <a:ea typeface="Bebas Neue"/>
              <a:cs typeface="Bebas Neue"/>
              <a:sym typeface="Bebas Neue"/>
            </a:endParaRPr>
          </a:p>
        </p:txBody>
      </p:sp>
      <p:sp>
        <p:nvSpPr>
          <p:cNvPr id="757" name="Google Shape;757;p51"/>
          <p:cNvSpPr txBox="1"/>
          <p:nvPr/>
        </p:nvSpPr>
        <p:spPr>
          <a:xfrm>
            <a:off x="2031191" y="2497873"/>
            <a:ext cx="2016900" cy="64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2"/>
                </a:solidFill>
                <a:latin typeface="Raleway Medium"/>
                <a:ea typeface="Raleway Medium"/>
                <a:cs typeface="Raleway Medium"/>
                <a:sym typeface="Raleway Medium"/>
              </a:rPr>
              <a:t>Venus is the second planet from the Sun</a:t>
            </a:r>
            <a:endParaRPr>
              <a:solidFill>
                <a:schemeClr val="accent2"/>
              </a:solidFill>
              <a:latin typeface="Raleway Medium"/>
              <a:ea typeface="Raleway Medium"/>
              <a:cs typeface="Raleway Medium"/>
              <a:sym typeface="Raleway Medium"/>
            </a:endParaRPr>
          </a:p>
        </p:txBody>
      </p:sp>
      <p:sp>
        <p:nvSpPr>
          <p:cNvPr id="758" name="Google Shape;758;p51"/>
          <p:cNvSpPr txBox="1"/>
          <p:nvPr/>
        </p:nvSpPr>
        <p:spPr>
          <a:xfrm>
            <a:off x="1177370" y="3133173"/>
            <a:ext cx="837000" cy="649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accent2"/>
                </a:solidFill>
                <a:latin typeface="Bebas Neue"/>
                <a:ea typeface="Bebas Neue"/>
                <a:cs typeface="Bebas Neue"/>
                <a:sym typeface="Bebas Neue"/>
              </a:rPr>
              <a:t>12%</a:t>
            </a:r>
            <a:endParaRPr sz="2500">
              <a:solidFill>
                <a:schemeClr val="accent2"/>
              </a:solidFill>
              <a:latin typeface="Bebas Neue"/>
              <a:ea typeface="Bebas Neue"/>
              <a:cs typeface="Bebas Neue"/>
              <a:sym typeface="Bebas Neue"/>
            </a:endParaRPr>
          </a:p>
        </p:txBody>
      </p:sp>
      <p:sp>
        <p:nvSpPr>
          <p:cNvPr id="759" name="Google Shape;759;p51"/>
          <p:cNvSpPr txBox="1"/>
          <p:nvPr/>
        </p:nvSpPr>
        <p:spPr>
          <a:xfrm>
            <a:off x="2031191" y="3132873"/>
            <a:ext cx="2016900" cy="64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2"/>
                </a:solidFill>
                <a:latin typeface="Raleway Medium"/>
                <a:ea typeface="Raleway Medium"/>
                <a:cs typeface="Raleway Medium"/>
                <a:sym typeface="Raleway Medium"/>
              </a:rPr>
              <a:t>Mars is actually a very cold place</a:t>
            </a:r>
            <a:endParaRPr>
              <a:solidFill>
                <a:schemeClr val="accent2"/>
              </a:solidFill>
              <a:latin typeface="Raleway Medium"/>
              <a:ea typeface="Raleway Medium"/>
              <a:cs typeface="Raleway Medium"/>
              <a:sym typeface="Raleway Medium"/>
            </a:endParaRPr>
          </a:p>
        </p:txBody>
      </p:sp>
      <p:sp>
        <p:nvSpPr>
          <p:cNvPr id="760" name="Google Shape;760;p51"/>
          <p:cNvSpPr txBox="1"/>
          <p:nvPr/>
        </p:nvSpPr>
        <p:spPr>
          <a:xfrm>
            <a:off x="1177370" y="3768173"/>
            <a:ext cx="837000" cy="649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dk1"/>
                </a:solidFill>
                <a:latin typeface="Bebas Neue"/>
                <a:ea typeface="Bebas Neue"/>
                <a:cs typeface="Bebas Neue"/>
                <a:sym typeface="Bebas Neue"/>
              </a:rPr>
              <a:t>38%</a:t>
            </a:r>
            <a:endParaRPr sz="2500">
              <a:solidFill>
                <a:schemeClr val="dk1"/>
              </a:solidFill>
              <a:latin typeface="Bebas Neue"/>
              <a:ea typeface="Bebas Neue"/>
              <a:cs typeface="Bebas Neue"/>
              <a:sym typeface="Bebas Neue"/>
            </a:endParaRPr>
          </a:p>
        </p:txBody>
      </p:sp>
      <p:sp>
        <p:nvSpPr>
          <p:cNvPr id="761" name="Google Shape;761;p51"/>
          <p:cNvSpPr txBox="1"/>
          <p:nvPr/>
        </p:nvSpPr>
        <p:spPr>
          <a:xfrm>
            <a:off x="2031191" y="3767873"/>
            <a:ext cx="2016900" cy="64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2"/>
                </a:solidFill>
                <a:latin typeface="Raleway Medium"/>
                <a:ea typeface="Raleway Medium"/>
                <a:cs typeface="Raleway Medium"/>
                <a:sym typeface="Raleway Medium"/>
              </a:rPr>
              <a:t>Jupiter is the biggest planet of them all</a:t>
            </a:r>
            <a:endParaRPr>
              <a:solidFill>
                <a:schemeClr val="accent2"/>
              </a:solidFill>
              <a:latin typeface="Raleway Medium"/>
              <a:ea typeface="Raleway Medium"/>
              <a:cs typeface="Raleway Medium"/>
              <a:sym typeface="Raleway Medium"/>
            </a:endParaRPr>
          </a:p>
        </p:txBody>
      </p:sp>
      <p:cxnSp>
        <p:nvCxnSpPr>
          <p:cNvPr id="762" name="Google Shape;762;p51"/>
          <p:cNvCxnSpPr/>
          <p:nvPr/>
        </p:nvCxnSpPr>
        <p:spPr>
          <a:xfrm flipH="1">
            <a:off x="1953141" y="2019184"/>
            <a:ext cx="3300" cy="2248800"/>
          </a:xfrm>
          <a:prstGeom prst="straightConnector1">
            <a:avLst/>
          </a:prstGeom>
          <a:noFill/>
          <a:ln w="19050" cap="flat" cmpd="sng">
            <a:solidFill>
              <a:schemeClr val="dk1"/>
            </a:solidFill>
            <a:prstDash val="solid"/>
            <a:round/>
            <a:headEnd type="none" w="med" len="med"/>
            <a:tailEnd type="none" w="med" len="med"/>
          </a:ln>
        </p:spPr>
      </p:cxnSp>
      <p:grpSp>
        <p:nvGrpSpPr>
          <p:cNvPr id="763" name="Google Shape;763;p51"/>
          <p:cNvGrpSpPr/>
          <p:nvPr/>
        </p:nvGrpSpPr>
        <p:grpSpPr>
          <a:xfrm rot="10800000">
            <a:off x="4305271" y="4810771"/>
            <a:ext cx="537556" cy="136576"/>
            <a:chOff x="2641350" y="846250"/>
            <a:chExt cx="413600" cy="105075"/>
          </a:xfrm>
        </p:grpSpPr>
        <p:sp>
          <p:nvSpPr>
            <p:cNvPr id="764" name="Google Shape;764;p51"/>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51"/>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51"/>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51"/>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 name="Google Shape;768;p51"/>
          <p:cNvGrpSpPr/>
          <p:nvPr/>
        </p:nvGrpSpPr>
        <p:grpSpPr>
          <a:xfrm>
            <a:off x="878338" y="983704"/>
            <a:ext cx="913425" cy="370975"/>
            <a:chOff x="6514150" y="4420266"/>
            <a:chExt cx="913425" cy="370975"/>
          </a:xfrm>
        </p:grpSpPr>
        <p:sp>
          <p:nvSpPr>
            <p:cNvPr id="769" name="Google Shape;769;p51"/>
            <p:cNvSpPr/>
            <p:nvPr/>
          </p:nvSpPr>
          <p:spPr>
            <a:xfrm>
              <a:off x="6938875" y="4420266"/>
              <a:ext cx="488700" cy="370975"/>
            </a:xfrm>
            <a:custGeom>
              <a:avLst/>
              <a:gdLst/>
              <a:ahLst/>
              <a:cxnLst/>
              <a:rect l="l" t="t" r="r" b="b"/>
              <a:pathLst>
                <a:path w="19548" h="14839" extrusionOk="0">
                  <a:moveTo>
                    <a:pt x="8160" y="1"/>
                  </a:moveTo>
                  <a:lnTo>
                    <a:pt x="1" y="14838"/>
                  </a:lnTo>
                  <a:lnTo>
                    <a:pt x="11388" y="14838"/>
                  </a:lnTo>
                  <a:lnTo>
                    <a:pt x="195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51"/>
            <p:cNvSpPr/>
            <p:nvPr/>
          </p:nvSpPr>
          <p:spPr>
            <a:xfrm>
              <a:off x="6514150" y="4420266"/>
              <a:ext cx="488700" cy="370975"/>
            </a:xfrm>
            <a:custGeom>
              <a:avLst/>
              <a:gdLst/>
              <a:ahLst/>
              <a:cxnLst/>
              <a:rect l="l" t="t" r="r" b="b"/>
              <a:pathLst>
                <a:path w="19548" h="14839" extrusionOk="0">
                  <a:moveTo>
                    <a:pt x="8160" y="1"/>
                  </a:moveTo>
                  <a:lnTo>
                    <a:pt x="1" y="14838"/>
                  </a:lnTo>
                  <a:lnTo>
                    <a:pt x="11388" y="14838"/>
                  </a:lnTo>
                  <a:lnTo>
                    <a:pt x="195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1" name="Google Shape;771;p51"/>
          <p:cNvSpPr/>
          <p:nvPr/>
        </p:nvSpPr>
        <p:spPr>
          <a:xfrm>
            <a:off x="996769" y="2075273"/>
            <a:ext cx="225000" cy="2250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51"/>
          <p:cNvSpPr/>
          <p:nvPr/>
        </p:nvSpPr>
        <p:spPr>
          <a:xfrm>
            <a:off x="996769" y="2761073"/>
            <a:ext cx="225000" cy="225000"/>
          </a:xfrm>
          <a:prstGeom prst="rect">
            <a:avLst/>
          </a:pr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51"/>
          <p:cNvSpPr/>
          <p:nvPr/>
        </p:nvSpPr>
        <p:spPr>
          <a:xfrm>
            <a:off x="996769" y="3370673"/>
            <a:ext cx="225000" cy="2250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51"/>
          <p:cNvSpPr/>
          <p:nvPr/>
        </p:nvSpPr>
        <p:spPr>
          <a:xfrm>
            <a:off x="996769" y="3980273"/>
            <a:ext cx="225000" cy="2250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51"/>
          <p:cNvSpPr txBox="1"/>
          <p:nvPr/>
        </p:nvSpPr>
        <p:spPr>
          <a:xfrm>
            <a:off x="1084358" y="4589881"/>
            <a:ext cx="6975300" cy="228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chemeClr val="lt1"/>
                </a:solidFill>
                <a:latin typeface="Raleway Medium"/>
                <a:ea typeface="Raleway Medium"/>
                <a:cs typeface="Raleway Medium"/>
                <a:sym typeface="Raleway Medium"/>
              </a:rPr>
              <a:t>Follow the link in the graph to modify its data and then paste the new one here. </a:t>
            </a:r>
            <a:r>
              <a:rPr lang="en" sz="1100">
                <a:solidFill>
                  <a:schemeClr val="lt1"/>
                </a:solidFill>
                <a:uFill>
                  <a:noFill/>
                </a:uFill>
                <a:latin typeface="Raleway Medium"/>
                <a:ea typeface="Raleway Medium"/>
                <a:cs typeface="Raleway Medium"/>
                <a:sym typeface="Raleway Medium"/>
                <a:hlinkClick r:id="rId5">
                  <a:extLst>
                    <a:ext uri="{A12FA001-AC4F-418D-AE19-62706E023703}">
                      <ahyp:hlinkClr xmlns:ahyp="http://schemas.microsoft.com/office/drawing/2018/hyperlinkcolor" val="tx"/>
                    </a:ext>
                  </a:extLst>
                </a:hlinkClick>
              </a:rPr>
              <a:t>For more info,</a:t>
            </a:r>
            <a:r>
              <a:rPr lang="en" sz="1100">
                <a:solidFill>
                  <a:schemeClr val="lt1"/>
                </a:solidFill>
                <a:uFill>
                  <a:noFill/>
                </a:uFill>
                <a:latin typeface="Raleway"/>
                <a:ea typeface="Raleway"/>
                <a:cs typeface="Raleway"/>
                <a:sym typeface="Raleway"/>
                <a:hlinkClick r:id="rId5">
                  <a:extLst>
                    <a:ext uri="{A12FA001-AC4F-418D-AE19-62706E023703}">
                      <ahyp:hlinkClr xmlns:ahyp="http://schemas.microsoft.com/office/drawing/2018/hyperlinkcolor" val="tx"/>
                    </a:ext>
                  </a:extLst>
                </a:hlinkClick>
              </a:rPr>
              <a:t> </a:t>
            </a:r>
            <a:r>
              <a:rPr lang="en" sz="1100" b="1">
                <a:solidFill>
                  <a:schemeClr val="lt1"/>
                </a:solidFill>
                <a:uFill>
                  <a:noFill/>
                </a:uFill>
                <a:latin typeface="Raleway"/>
                <a:ea typeface="Raleway"/>
                <a:cs typeface="Raleway"/>
                <a:sym typeface="Raleway"/>
                <a:hlinkClick r:id="rId5">
                  <a:extLst>
                    <a:ext uri="{A12FA001-AC4F-418D-AE19-62706E023703}">
                      <ahyp:hlinkClr xmlns:ahyp="http://schemas.microsoft.com/office/drawing/2018/hyperlinkcolor" val="tx"/>
                    </a:ext>
                  </a:extLst>
                </a:hlinkClick>
              </a:rPr>
              <a:t>click here</a:t>
            </a:r>
            <a:endParaRPr sz="1100">
              <a:solidFill>
                <a:schemeClr val="lt1"/>
              </a:solidFill>
              <a:latin typeface="Raleway"/>
              <a:ea typeface="Raleway"/>
              <a:cs typeface="Raleway"/>
              <a:sym typeface="Raleway"/>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79"/>
        <p:cNvGrpSpPr/>
        <p:nvPr/>
      </p:nvGrpSpPr>
      <p:grpSpPr>
        <a:xfrm>
          <a:off x="0" y="0"/>
          <a:ext cx="0" cy="0"/>
          <a:chOff x="0" y="0"/>
          <a:chExt cx="0" cy="0"/>
        </a:xfrm>
      </p:grpSpPr>
      <p:sp>
        <p:nvSpPr>
          <p:cNvPr id="780" name="Google Shape;780;p52"/>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COMPETITION ANALYSIS</a:t>
            </a:r>
            <a:endParaRPr/>
          </a:p>
        </p:txBody>
      </p:sp>
      <p:graphicFrame>
        <p:nvGraphicFramePr>
          <p:cNvPr id="781" name="Google Shape;781;p52"/>
          <p:cNvGraphicFramePr/>
          <p:nvPr/>
        </p:nvGraphicFramePr>
        <p:xfrm>
          <a:off x="1167984" y="1950800"/>
          <a:ext cx="6836375" cy="2255400"/>
        </p:xfrm>
        <a:graphic>
          <a:graphicData uri="http://schemas.openxmlformats.org/drawingml/2006/table">
            <a:tbl>
              <a:tblPr>
                <a:noFill/>
                <a:tableStyleId>{6B701761-827F-44B0-827E-B1FE4513AD09}</a:tableStyleId>
              </a:tblPr>
              <a:tblGrid>
                <a:gridCol w="1367275">
                  <a:extLst>
                    <a:ext uri="{9D8B030D-6E8A-4147-A177-3AD203B41FA5}">
                      <a16:colId xmlns:a16="http://schemas.microsoft.com/office/drawing/2014/main" val="20000"/>
                    </a:ext>
                  </a:extLst>
                </a:gridCol>
                <a:gridCol w="1367275">
                  <a:extLst>
                    <a:ext uri="{9D8B030D-6E8A-4147-A177-3AD203B41FA5}">
                      <a16:colId xmlns:a16="http://schemas.microsoft.com/office/drawing/2014/main" val="20001"/>
                    </a:ext>
                  </a:extLst>
                </a:gridCol>
                <a:gridCol w="1367275">
                  <a:extLst>
                    <a:ext uri="{9D8B030D-6E8A-4147-A177-3AD203B41FA5}">
                      <a16:colId xmlns:a16="http://schemas.microsoft.com/office/drawing/2014/main" val="20002"/>
                    </a:ext>
                  </a:extLst>
                </a:gridCol>
                <a:gridCol w="1367275">
                  <a:extLst>
                    <a:ext uri="{9D8B030D-6E8A-4147-A177-3AD203B41FA5}">
                      <a16:colId xmlns:a16="http://schemas.microsoft.com/office/drawing/2014/main" val="20003"/>
                    </a:ext>
                  </a:extLst>
                </a:gridCol>
                <a:gridCol w="1367275">
                  <a:extLst>
                    <a:ext uri="{9D8B030D-6E8A-4147-A177-3AD203B41FA5}">
                      <a16:colId xmlns:a16="http://schemas.microsoft.com/office/drawing/2014/main" val="20004"/>
                    </a:ext>
                  </a:extLst>
                </a:gridCol>
              </a:tblGrid>
              <a:tr h="381000">
                <a:tc>
                  <a:txBody>
                    <a:bodyPr/>
                    <a:lstStyle/>
                    <a:p>
                      <a:pPr marL="0" lvl="0" indent="0" algn="ctr" rtl="0">
                        <a:spcBef>
                          <a:spcPts val="0"/>
                        </a:spcBef>
                        <a:spcAft>
                          <a:spcPts val="0"/>
                        </a:spcAft>
                        <a:buNone/>
                      </a:pPr>
                      <a:endParaRPr sz="2500" b="1">
                        <a:latin typeface="Bebas Neue"/>
                        <a:ea typeface="Bebas Neue"/>
                        <a:cs typeface="Bebas Neue"/>
                        <a:sym typeface="Bebas Neue"/>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2500">
                          <a:solidFill>
                            <a:schemeClr val="accent2"/>
                          </a:solidFill>
                          <a:latin typeface="Bebas Neue"/>
                          <a:ea typeface="Bebas Neue"/>
                          <a:cs typeface="Bebas Neue"/>
                          <a:sym typeface="Bebas Neue"/>
                        </a:rPr>
                        <a:t>COMPANY 1</a:t>
                      </a:r>
                      <a:endParaRPr sz="2500">
                        <a:solidFill>
                          <a:schemeClr val="accent2"/>
                        </a:solidFill>
                        <a:latin typeface="Bebas Neue"/>
                        <a:ea typeface="Bebas Neue"/>
                        <a:cs typeface="Bebas Neue"/>
                        <a:sym typeface="Bebas Neue"/>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alpha val="14040"/>
                      </a:schemeClr>
                    </a:solidFill>
                  </a:tcPr>
                </a:tc>
                <a:tc>
                  <a:txBody>
                    <a:bodyPr/>
                    <a:lstStyle/>
                    <a:p>
                      <a:pPr marL="0" lvl="0" indent="0" algn="ctr" rtl="0">
                        <a:spcBef>
                          <a:spcPts val="0"/>
                        </a:spcBef>
                        <a:spcAft>
                          <a:spcPts val="0"/>
                        </a:spcAft>
                        <a:buClr>
                          <a:schemeClr val="hlink"/>
                        </a:buClr>
                        <a:buSzPts val="1100"/>
                        <a:buFont typeface="Arial"/>
                        <a:buNone/>
                      </a:pPr>
                      <a:r>
                        <a:rPr lang="en" sz="2500">
                          <a:solidFill>
                            <a:schemeClr val="accent2"/>
                          </a:solidFill>
                          <a:latin typeface="Bebas Neue"/>
                          <a:ea typeface="Bebas Neue"/>
                          <a:cs typeface="Bebas Neue"/>
                          <a:sym typeface="Bebas Neue"/>
                        </a:rPr>
                        <a:t>COMPANY 2</a:t>
                      </a:r>
                      <a:endParaRPr sz="2500">
                        <a:solidFill>
                          <a:schemeClr val="accent2"/>
                        </a:solidFill>
                        <a:latin typeface="Bebas Neue"/>
                        <a:ea typeface="Bebas Neue"/>
                        <a:cs typeface="Bebas Neue"/>
                        <a:sym typeface="Bebas Neue"/>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alpha val="14040"/>
                      </a:schemeClr>
                    </a:solidFill>
                  </a:tcPr>
                </a:tc>
                <a:tc>
                  <a:txBody>
                    <a:bodyPr/>
                    <a:lstStyle/>
                    <a:p>
                      <a:pPr marL="0" lvl="0" indent="0" algn="ctr" rtl="0">
                        <a:spcBef>
                          <a:spcPts val="0"/>
                        </a:spcBef>
                        <a:spcAft>
                          <a:spcPts val="0"/>
                        </a:spcAft>
                        <a:buClr>
                          <a:schemeClr val="hlink"/>
                        </a:buClr>
                        <a:buSzPts val="1100"/>
                        <a:buFont typeface="Arial"/>
                        <a:buNone/>
                      </a:pPr>
                      <a:r>
                        <a:rPr lang="en" sz="2500">
                          <a:solidFill>
                            <a:schemeClr val="accent2"/>
                          </a:solidFill>
                          <a:latin typeface="Bebas Neue"/>
                          <a:ea typeface="Bebas Neue"/>
                          <a:cs typeface="Bebas Neue"/>
                          <a:sym typeface="Bebas Neue"/>
                        </a:rPr>
                        <a:t>COMPANY 3</a:t>
                      </a:r>
                      <a:endParaRPr sz="2500">
                        <a:solidFill>
                          <a:schemeClr val="accent2"/>
                        </a:solidFill>
                        <a:latin typeface="Bebas Neue"/>
                        <a:ea typeface="Bebas Neue"/>
                        <a:cs typeface="Bebas Neue"/>
                        <a:sym typeface="Bebas Neue"/>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alpha val="14040"/>
                      </a:schemeClr>
                    </a:solidFill>
                  </a:tcPr>
                </a:tc>
                <a:tc>
                  <a:txBody>
                    <a:bodyPr/>
                    <a:lstStyle/>
                    <a:p>
                      <a:pPr marL="0" lvl="0" indent="0" algn="ctr" rtl="0">
                        <a:spcBef>
                          <a:spcPts val="0"/>
                        </a:spcBef>
                        <a:spcAft>
                          <a:spcPts val="0"/>
                        </a:spcAft>
                        <a:buClr>
                          <a:schemeClr val="hlink"/>
                        </a:buClr>
                        <a:buSzPts val="1100"/>
                        <a:buFont typeface="Arial"/>
                        <a:buNone/>
                      </a:pPr>
                      <a:r>
                        <a:rPr lang="en" sz="2500">
                          <a:solidFill>
                            <a:schemeClr val="accent2"/>
                          </a:solidFill>
                          <a:latin typeface="Bebas Neue"/>
                          <a:ea typeface="Bebas Neue"/>
                          <a:cs typeface="Bebas Neue"/>
                          <a:sym typeface="Bebas Neue"/>
                        </a:rPr>
                        <a:t>COMPANY 4</a:t>
                      </a:r>
                      <a:endParaRPr sz="2500">
                        <a:solidFill>
                          <a:schemeClr val="accent2"/>
                        </a:solidFill>
                        <a:latin typeface="Bebas Neue"/>
                        <a:ea typeface="Bebas Neue"/>
                        <a:cs typeface="Bebas Neue"/>
                        <a:sym typeface="Bebas Neue"/>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alpha val="14040"/>
                      </a:schemeClr>
                    </a:solidFill>
                  </a:tcPr>
                </a:tc>
                <a:extLst>
                  <a:ext uri="{0D108BD9-81ED-4DB2-BD59-A6C34878D82A}">
                    <a16:rowId xmlns:a16="http://schemas.microsoft.com/office/drawing/2014/main" val="10000"/>
                  </a:ext>
                </a:extLst>
              </a:tr>
              <a:tr h="381000">
                <a:tc>
                  <a:txBody>
                    <a:bodyPr/>
                    <a:lstStyle/>
                    <a:p>
                      <a:pPr marL="0" lvl="0" indent="0" algn="ctr" rtl="0">
                        <a:spcBef>
                          <a:spcPts val="0"/>
                        </a:spcBef>
                        <a:spcAft>
                          <a:spcPts val="0"/>
                        </a:spcAft>
                        <a:buClr>
                          <a:schemeClr val="hlink"/>
                        </a:buClr>
                        <a:buSzPts val="1100"/>
                        <a:buFont typeface="Arial"/>
                        <a:buNone/>
                      </a:pPr>
                      <a:r>
                        <a:rPr lang="en" sz="2500">
                          <a:solidFill>
                            <a:schemeClr val="accent2"/>
                          </a:solidFill>
                          <a:latin typeface="Bebas Neue"/>
                          <a:ea typeface="Bebas Neue"/>
                          <a:cs typeface="Bebas Neue"/>
                          <a:sym typeface="Bebas Neue"/>
                        </a:rPr>
                        <a:t>JUPITER</a:t>
                      </a:r>
                      <a:endParaRPr>
                        <a:solidFill>
                          <a:schemeClr val="accent2"/>
                        </a:solidFill>
                        <a:latin typeface="Bebas Neue"/>
                        <a:ea typeface="Bebas Neue"/>
                        <a:cs typeface="Bebas Neue"/>
                        <a:sym typeface="Bebas Neue"/>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81000">
                <a:tc>
                  <a:txBody>
                    <a:bodyPr/>
                    <a:lstStyle/>
                    <a:p>
                      <a:pPr marL="0" lvl="0" indent="0" algn="ctr" rtl="0">
                        <a:spcBef>
                          <a:spcPts val="0"/>
                        </a:spcBef>
                        <a:spcAft>
                          <a:spcPts val="0"/>
                        </a:spcAft>
                        <a:buClr>
                          <a:schemeClr val="hlink"/>
                        </a:buClr>
                        <a:buSzPts val="1100"/>
                        <a:buFont typeface="Arial"/>
                        <a:buNone/>
                      </a:pPr>
                      <a:r>
                        <a:rPr lang="en" sz="2500">
                          <a:solidFill>
                            <a:schemeClr val="accent2"/>
                          </a:solidFill>
                          <a:latin typeface="Bebas Neue"/>
                          <a:ea typeface="Bebas Neue"/>
                          <a:cs typeface="Bebas Neue"/>
                          <a:sym typeface="Bebas Neue"/>
                        </a:rPr>
                        <a:t>SATURN</a:t>
                      </a:r>
                      <a:endParaRPr>
                        <a:solidFill>
                          <a:schemeClr val="accent2"/>
                        </a:solidFill>
                        <a:latin typeface="Bebas Neue"/>
                        <a:ea typeface="Bebas Neue"/>
                        <a:cs typeface="Bebas Neue"/>
                        <a:sym typeface="Bebas Neue"/>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lvl="0" indent="0" algn="ctr" rtl="0">
                        <a:spcBef>
                          <a:spcPts val="0"/>
                        </a:spcBef>
                        <a:spcAft>
                          <a:spcPts val="0"/>
                        </a:spcAft>
                        <a:buClr>
                          <a:schemeClr val="hlink"/>
                        </a:buClr>
                        <a:buSzPts val="1100"/>
                        <a:buFont typeface="Arial"/>
                        <a:buNone/>
                      </a:pPr>
                      <a:r>
                        <a:rPr lang="en" sz="2500">
                          <a:solidFill>
                            <a:schemeClr val="accent2"/>
                          </a:solidFill>
                          <a:latin typeface="Bebas Neue"/>
                          <a:ea typeface="Bebas Neue"/>
                          <a:cs typeface="Bebas Neue"/>
                          <a:sym typeface="Bebas Neue"/>
                        </a:rPr>
                        <a:t>NEPTUNE</a:t>
                      </a:r>
                      <a:endParaRPr>
                        <a:solidFill>
                          <a:schemeClr val="accent2"/>
                        </a:solidFill>
                        <a:latin typeface="Bebas Neue"/>
                        <a:ea typeface="Bebas Neue"/>
                        <a:cs typeface="Bebas Neue"/>
                        <a:sym typeface="Bebas Neue"/>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grpSp>
        <p:nvGrpSpPr>
          <p:cNvPr id="782" name="Google Shape;782;p52"/>
          <p:cNvGrpSpPr/>
          <p:nvPr/>
        </p:nvGrpSpPr>
        <p:grpSpPr>
          <a:xfrm>
            <a:off x="3066553" y="2654377"/>
            <a:ext cx="308234" cy="308234"/>
            <a:chOff x="1487200" y="4993750"/>
            <a:chExt cx="483125" cy="483125"/>
          </a:xfrm>
        </p:grpSpPr>
        <p:sp>
          <p:nvSpPr>
            <p:cNvPr id="783" name="Google Shape;783;p52"/>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4" name="Google Shape;784;p52"/>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85" name="Google Shape;785;p52"/>
          <p:cNvGrpSpPr/>
          <p:nvPr/>
        </p:nvGrpSpPr>
        <p:grpSpPr>
          <a:xfrm>
            <a:off x="4435252" y="2654377"/>
            <a:ext cx="308234" cy="308234"/>
            <a:chOff x="2081650" y="4993750"/>
            <a:chExt cx="483125" cy="483125"/>
          </a:xfrm>
        </p:grpSpPr>
        <p:sp>
          <p:nvSpPr>
            <p:cNvPr id="786" name="Google Shape;786;p52"/>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7" name="Google Shape;787;p52"/>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88" name="Google Shape;788;p52"/>
          <p:cNvGrpSpPr/>
          <p:nvPr/>
        </p:nvGrpSpPr>
        <p:grpSpPr>
          <a:xfrm>
            <a:off x="5803951" y="2654377"/>
            <a:ext cx="308234" cy="308234"/>
            <a:chOff x="2081650" y="4993750"/>
            <a:chExt cx="483125" cy="483125"/>
          </a:xfrm>
        </p:grpSpPr>
        <p:sp>
          <p:nvSpPr>
            <p:cNvPr id="789" name="Google Shape;789;p52"/>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0" name="Google Shape;790;p52"/>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91" name="Google Shape;791;p52"/>
          <p:cNvGrpSpPr/>
          <p:nvPr/>
        </p:nvGrpSpPr>
        <p:grpSpPr>
          <a:xfrm>
            <a:off x="3066553" y="3221802"/>
            <a:ext cx="308234" cy="308234"/>
            <a:chOff x="1487200" y="4993750"/>
            <a:chExt cx="483125" cy="483125"/>
          </a:xfrm>
        </p:grpSpPr>
        <p:sp>
          <p:nvSpPr>
            <p:cNvPr id="792" name="Google Shape;792;p52"/>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3" name="Google Shape;793;p52"/>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94" name="Google Shape;794;p52"/>
          <p:cNvGrpSpPr/>
          <p:nvPr/>
        </p:nvGrpSpPr>
        <p:grpSpPr>
          <a:xfrm>
            <a:off x="5803951" y="3221802"/>
            <a:ext cx="308234" cy="308234"/>
            <a:chOff x="2081650" y="4993750"/>
            <a:chExt cx="483125" cy="483125"/>
          </a:xfrm>
        </p:grpSpPr>
        <p:sp>
          <p:nvSpPr>
            <p:cNvPr id="795" name="Google Shape;795;p52"/>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6" name="Google Shape;796;p52"/>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97" name="Google Shape;797;p52"/>
          <p:cNvGrpSpPr/>
          <p:nvPr/>
        </p:nvGrpSpPr>
        <p:grpSpPr>
          <a:xfrm>
            <a:off x="4435252" y="3221802"/>
            <a:ext cx="308234" cy="308234"/>
            <a:chOff x="1487200" y="4993750"/>
            <a:chExt cx="483125" cy="483125"/>
          </a:xfrm>
        </p:grpSpPr>
        <p:sp>
          <p:nvSpPr>
            <p:cNvPr id="798" name="Google Shape;798;p52"/>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9" name="Google Shape;799;p52"/>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00" name="Google Shape;800;p52"/>
          <p:cNvGrpSpPr/>
          <p:nvPr/>
        </p:nvGrpSpPr>
        <p:grpSpPr>
          <a:xfrm>
            <a:off x="5803690" y="3780728"/>
            <a:ext cx="308234" cy="308234"/>
            <a:chOff x="2081650" y="4993750"/>
            <a:chExt cx="483125" cy="483125"/>
          </a:xfrm>
        </p:grpSpPr>
        <p:sp>
          <p:nvSpPr>
            <p:cNvPr id="801" name="Google Shape;801;p52"/>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2" name="Google Shape;802;p52"/>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03" name="Google Shape;803;p52"/>
          <p:cNvGrpSpPr/>
          <p:nvPr/>
        </p:nvGrpSpPr>
        <p:grpSpPr>
          <a:xfrm>
            <a:off x="4434731" y="3780728"/>
            <a:ext cx="308234" cy="308234"/>
            <a:chOff x="1487200" y="4993750"/>
            <a:chExt cx="483125" cy="483125"/>
          </a:xfrm>
        </p:grpSpPr>
        <p:sp>
          <p:nvSpPr>
            <p:cNvPr id="804" name="Google Shape;804;p52"/>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5" name="Google Shape;805;p52"/>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06" name="Google Shape;806;p52"/>
          <p:cNvGrpSpPr/>
          <p:nvPr/>
        </p:nvGrpSpPr>
        <p:grpSpPr>
          <a:xfrm>
            <a:off x="3065771" y="3780728"/>
            <a:ext cx="308234" cy="308234"/>
            <a:chOff x="2081650" y="4993750"/>
            <a:chExt cx="483125" cy="483125"/>
          </a:xfrm>
        </p:grpSpPr>
        <p:sp>
          <p:nvSpPr>
            <p:cNvPr id="807" name="Google Shape;807;p52"/>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08" name="Google Shape;808;p52"/>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09" name="Google Shape;809;p52"/>
          <p:cNvSpPr/>
          <p:nvPr/>
        </p:nvSpPr>
        <p:spPr>
          <a:xfrm>
            <a:off x="1244200" y="763091"/>
            <a:ext cx="827100" cy="827100"/>
          </a:xfrm>
          <a:prstGeom prst="ellipse">
            <a:avLst/>
          </a:prstGeom>
          <a:solidFill>
            <a:srgbClr val="718AC6">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0" name="Google Shape;810;p52"/>
          <p:cNvGrpSpPr/>
          <p:nvPr/>
        </p:nvGrpSpPr>
        <p:grpSpPr>
          <a:xfrm>
            <a:off x="2877691" y="4514867"/>
            <a:ext cx="3397850" cy="187275"/>
            <a:chOff x="-3237675" y="-1132050"/>
            <a:chExt cx="3397850" cy="187275"/>
          </a:xfrm>
        </p:grpSpPr>
        <p:sp>
          <p:nvSpPr>
            <p:cNvPr id="811" name="Google Shape;811;p52"/>
            <p:cNvSpPr/>
            <p:nvPr/>
          </p:nvSpPr>
          <p:spPr>
            <a:xfrm>
              <a:off x="-378750" y="-1132050"/>
              <a:ext cx="130425" cy="187275"/>
            </a:xfrm>
            <a:custGeom>
              <a:avLst/>
              <a:gdLst/>
              <a:ahLst/>
              <a:cxnLst/>
              <a:rect l="l" t="t" r="r" b="b"/>
              <a:pathLst>
                <a:path w="5217" h="7491" extrusionOk="0">
                  <a:moveTo>
                    <a:pt x="4040" y="0"/>
                  </a:moveTo>
                  <a:lnTo>
                    <a:pt x="0" y="6800"/>
                  </a:lnTo>
                  <a:lnTo>
                    <a:pt x="1157" y="7490"/>
                  </a:lnTo>
                  <a:lnTo>
                    <a:pt x="5217" y="690"/>
                  </a:lnTo>
                  <a:lnTo>
                    <a:pt x="40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52"/>
            <p:cNvSpPr/>
            <p:nvPr/>
          </p:nvSpPr>
          <p:spPr>
            <a:xfrm>
              <a:off x="29725"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52"/>
            <p:cNvSpPr/>
            <p:nvPr/>
          </p:nvSpPr>
          <p:spPr>
            <a:xfrm>
              <a:off x="-787250"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52"/>
            <p:cNvSpPr/>
            <p:nvPr/>
          </p:nvSpPr>
          <p:spPr>
            <a:xfrm>
              <a:off x="-1195725" y="-1132050"/>
              <a:ext cx="130425" cy="187275"/>
            </a:xfrm>
            <a:custGeom>
              <a:avLst/>
              <a:gdLst/>
              <a:ahLst/>
              <a:cxnLst/>
              <a:rect l="l" t="t" r="r" b="b"/>
              <a:pathLst>
                <a:path w="5217" h="7491" extrusionOk="0">
                  <a:moveTo>
                    <a:pt x="4060" y="0"/>
                  </a:moveTo>
                  <a:lnTo>
                    <a:pt x="0" y="6800"/>
                  </a:lnTo>
                  <a:lnTo>
                    <a:pt x="1157" y="7490"/>
                  </a:lnTo>
                  <a:lnTo>
                    <a:pt x="5217" y="690"/>
                  </a:lnTo>
                  <a:lnTo>
                    <a:pt x="40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52"/>
            <p:cNvSpPr/>
            <p:nvPr/>
          </p:nvSpPr>
          <p:spPr>
            <a:xfrm>
              <a:off x="-1604225" y="-1132050"/>
              <a:ext cx="130450" cy="187275"/>
            </a:xfrm>
            <a:custGeom>
              <a:avLst/>
              <a:gdLst/>
              <a:ahLst/>
              <a:cxnLst/>
              <a:rect l="l" t="t" r="r" b="b"/>
              <a:pathLst>
                <a:path w="5218" h="7491" extrusionOk="0">
                  <a:moveTo>
                    <a:pt x="4060" y="0"/>
                  </a:moveTo>
                  <a:lnTo>
                    <a:pt x="1" y="6800"/>
                  </a:lnTo>
                  <a:lnTo>
                    <a:pt x="1158" y="7490"/>
                  </a:lnTo>
                  <a:lnTo>
                    <a:pt x="5217" y="690"/>
                  </a:lnTo>
                  <a:lnTo>
                    <a:pt x="40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52"/>
            <p:cNvSpPr/>
            <p:nvPr/>
          </p:nvSpPr>
          <p:spPr>
            <a:xfrm>
              <a:off x="-2012725" y="-1132050"/>
              <a:ext cx="130450" cy="187275"/>
            </a:xfrm>
            <a:custGeom>
              <a:avLst/>
              <a:gdLst/>
              <a:ahLst/>
              <a:cxnLst/>
              <a:rect l="l" t="t" r="r" b="b"/>
              <a:pathLst>
                <a:path w="5218" h="7491" extrusionOk="0">
                  <a:moveTo>
                    <a:pt x="4060" y="0"/>
                  </a:moveTo>
                  <a:lnTo>
                    <a:pt x="1" y="6800"/>
                  </a:lnTo>
                  <a:lnTo>
                    <a:pt x="1178" y="7490"/>
                  </a:lnTo>
                  <a:lnTo>
                    <a:pt x="5217" y="690"/>
                  </a:lnTo>
                  <a:lnTo>
                    <a:pt x="40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52"/>
            <p:cNvSpPr/>
            <p:nvPr/>
          </p:nvSpPr>
          <p:spPr>
            <a:xfrm>
              <a:off x="-2421200" y="-1132050"/>
              <a:ext cx="130425" cy="187275"/>
            </a:xfrm>
            <a:custGeom>
              <a:avLst/>
              <a:gdLst/>
              <a:ahLst/>
              <a:cxnLst/>
              <a:rect l="l" t="t" r="r" b="b"/>
              <a:pathLst>
                <a:path w="5217" h="7491" extrusionOk="0">
                  <a:moveTo>
                    <a:pt x="4060" y="0"/>
                  </a:moveTo>
                  <a:lnTo>
                    <a:pt x="0" y="6800"/>
                  </a:lnTo>
                  <a:lnTo>
                    <a:pt x="1178" y="7490"/>
                  </a:lnTo>
                  <a:lnTo>
                    <a:pt x="5217" y="690"/>
                  </a:lnTo>
                  <a:lnTo>
                    <a:pt x="40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52"/>
            <p:cNvSpPr/>
            <p:nvPr/>
          </p:nvSpPr>
          <p:spPr>
            <a:xfrm>
              <a:off x="-2829175" y="-1132050"/>
              <a:ext cx="129925" cy="187275"/>
            </a:xfrm>
            <a:custGeom>
              <a:avLst/>
              <a:gdLst/>
              <a:ahLst/>
              <a:cxnLst/>
              <a:rect l="l" t="t" r="r" b="b"/>
              <a:pathLst>
                <a:path w="5197" h="7491" extrusionOk="0">
                  <a:moveTo>
                    <a:pt x="4039" y="0"/>
                  </a:moveTo>
                  <a:lnTo>
                    <a:pt x="0" y="6800"/>
                  </a:lnTo>
                  <a:lnTo>
                    <a:pt x="1157" y="7490"/>
                  </a:lnTo>
                  <a:lnTo>
                    <a:pt x="5196" y="690"/>
                  </a:lnTo>
                  <a:lnTo>
                    <a:pt x="40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52"/>
            <p:cNvSpPr/>
            <p:nvPr/>
          </p:nvSpPr>
          <p:spPr>
            <a:xfrm>
              <a:off x="-3237675" y="-1132050"/>
              <a:ext cx="129925" cy="187275"/>
            </a:xfrm>
            <a:custGeom>
              <a:avLst/>
              <a:gdLst/>
              <a:ahLst/>
              <a:cxnLst/>
              <a:rect l="l" t="t" r="r" b="b"/>
              <a:pathLst>
                <a:path w="5197" h="7491" extrusionOk="0">
                  <a:moveTo>
                    <a:pt x="4040" y="0"/>
                  </a:moveTo>
                  <a:lnTo>
                    <a:pt x="0" y="6800"/>
                  </a:lnTo>
                  <a:lnTo>
                    <a:pt x="1157" y="7490"/>
                  </a:lnTo>
                  <a:lnTo>
                    <a:pt x="5197" y="690"/>
                  </a:lnTo>
                  <a:lnTo>
                    <a:pt x="40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 name="Google Shape;820;p52"/>
          <p:cNvGrpSpPr/>
          <p:nvPr/>
        </p:nvGrpSpPr>
        <p:grpSpPr>
          <a:xfrm>
            <a:off x="7172650" y="2654377"/>
            <a:ext cx="308234" cy="308234"/>
            <a:chOff x="1487200" y="4993750"/>
            <a:chExt cx="483125" cy="483125"/>
          </a:xfrm>
        </p:grpSpPr>
        <p:sp>
          <p:nvSpPr>
            <p:cNvPr id="821" name="Google Shape;821;p52"/>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2" name="Google Shape;822;p52"/>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23" name="Google Shape;823;p52"/>
          <p:cNvGrpSpPr/>
          <p:nvPr/>
        </p:nvGrpSpPr>
        <p:grpSpPr>
          <a:xfrm>
            <a:off x="7172650" y="3780728"/>
            <a:ext cx="308234" cy="308234"/>
            <a:chOff x="2081650" y="4993750"/>
            <a:chExt cx="483125" cy="483125"/>
          </a:xfrm>
        </p:grpSpPr>
        <p:sp>
          <p:nvSpPr>
            <p:cNvPr id="824" name="Google Shape;824;p52"/>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5" name="Google Shape;825;p52"/>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26" name="Google Shape;826;p52"/>
          <p:cNvGrpSpPr/>
          <p:nvPr/>
        </p:nvGrpSpPr>
        <p:grpSpPr>
          <a:xfrm>
            <a:off x="7172650" y="3221802"/>
            <a:ext cx="308234" cy="308234"/>
            <a:chOff x="2081650" y="4993750"/>
            <a:chExt cx="483125" cy="483125"/>
          </a:xfrm>
        </p:grpSpPr>
        <p:sp>
          <p:nvSpPr>
            <p:cNvPr id="827" name="Google Shape;827;p52"/>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28" name="Google Shape;828;p52"/>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32"/>
        <p:cNvGrpSpPr/>
        <p:nvPr/>
      </p:nvGrpSpPr>
      <p:grpSpPr>
        <a:xfrm>
          <a:off x="0" y="0"/>
          <a:ext cx="0" cy="0"/>
          <a:chOff x="0" y="0"/>
          <a:chExt cx="0" cy="0"/>
        </a:xfrm>
      </p:grpSpPr>
      <p:sp>
        <p:nvSpPr>
          <p:cNvPr id="833" name="Google Shape;833;p53"/>
          <p:cNvSpPr/>
          <p:nvPr/>
        </p:nvSpPr>
        <p:spPr>
          <a:xfrm>
            <a:off x="1532631" y="3909809"/>
            <a:ext cx="998400" cy="998400"/>
          </a:xfrm>
          <a:prstGeom prst="ellipse">
            <a:avLst/>
          </a:prstGeom>
          <a:solidFill>
            <a:schemeClr val="hlink">
              <a:alpha val="383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53"/>
          <p:cNvSpPr/>
          <p:nvPr/>
        </p:nvSpPr>
        <p:spPr>
          <a:xfrm>
            <a:off x="2080775" y="535000"/>
            <a:ext cx="6261600" cy="4597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53"/>
          <p:cNvSpPr/>
          <p:nvPr/>
        </p:nvSpPr>
        <p:spPr>
          <a:xfrm>
            <a:off x="2415175" y="832048"/>
            <a:ext cx="5580000" cy="431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53"/>
          <p:cNvSpPr txBox="1">
            <a:spLocks noGrp="1"/>
          </p:cNvSpPr>
          <p:nvPr>
            <p:ph type="title"/>
          </p:nvPr>
        </p:nvSpPr>
        <p:spPr>
          <a:xfrm>
            <a:off x="2739225" y="2190975"/>
            <a:ext cx="4944900" cy="1465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fasttext</a:t>
            </a:r>
            <a:endParaRPr dirty="0"/>
          </a:p>
        </p:txBody>
      </p:sp>
      <p:sp>
        <p:nvSpPr>
          <p:cNvPr id="837" name="Google Shape;837;p53"/>
          <p:cNvSpPr txBox="1">
            <a:spLocks noGrp="1"/>
          </p:cNvSpPr>
          <p:nvPr>
            <p:ph type="title" idx="2"/>
          </p:nvPr>
        </p:nvSpPr>
        <p:spPr>
          <a:xfrm>
            <a:off x="2736775" y="1349167"/>
            <a:ext cx="18828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cxnSp>
        <p:nvCxnSpPr>
          <p:cNvPr id="839" name="Google Shape;839;p53"/>
          <p:cNvCxnSpPr/>
          <p:nvPr/>
        </p:nvCxnSpPr>
        <p:spPr>
          <a:xfrm rot="10800000" flipH="1">
            <a:off x="2828575" y="4400742"/>
            <a:ext cx="5494200" cy="16500"/>
          </a:xfrm>
          <a:prstGeom prst="straightConnector1">
            <a:avLst/>
          </a:prstGeom>
          <a:noFill/>
          <a:ln w="19050" cap="flat" cmpd="sng">
            <a:solidFill>
              <a:schemeClr val="dk1"/>
            </a:solidFill>
            <a:prstDash val="solid"/>
            <a:round/>
            <a:headEnd type="none" w="med" len="med"/>
            <a:tailEnd type="none" w="med" len="med"/>
          </a:ln>
        </p:spPr>
      </p:cxnSp>
      <p:grpSp>
        <p:nvGrpSpPr>
          <p:cNvPr id="840" name="Google Shape;840;p53"/>
          <p:cNvGrpSpPr/>
          <p:nvPr/>
        </p:nvGrpSpPr>
        <p:grpSpPr>
          <a:xfrm rot="-5400000">
            <a:off x="7593664" y="1799657"/>
            <a:ext cx="772605" cy="196301"/>
            <a:chOff x="2641350" y="846250"/>
            <a:chExt cx="413600" cy="105075"/>
          </a:xfrm>
        </p:grpSpPr>
        <p:sp>
          <p:nvSpPr>
            <p:cNvPr id="841" name="Google Shape;841;p53"/>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53"/>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53"/>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53"/>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 name="Google Shape;845;p53"/>
          <p:cNvGrpSpPr/>
          <p:nvPr/>
        </p:nvGrpSpPr>
        <p:grpSpPr>
          <a:xfrm rot="5400000">
            <a:off x="-847462" y="1804154"/>
            <a:ext cx="3397850" cy="187275"/>
            <a:chOff x="-3237675" y="-1132050"/>
            <a:chExt cx="3397850" cy="187275"/>
          </a:xfrm>
        </p:grpSpPr>
        <p:sp>
          <p:nvSpPr>
            <p:cNvPr id="846" name="Google Shape;846;p53"/>
            <p:cNvSpPr/>
            <p:nvPr/>
          </p:nvSpPr>
          <p:spPr>
            <a:xfrm>
              <a:off x="-378750" y="-1132050"/>
              <a:ext cx="130425" cy="187275"/>
            </a:xfrm>
            <a:custGeom>
              <a:avLst/>
              <a:gdLst/>
              <a:ahLst/>
              <a:cxnLst/>
              <a:rect l="l" t="t" r="r" b="b"/>
              <a:pathLst>
                <a:path w="5217" h="7491" extrusionOk="0">
                  <a:moveTo>
                    <a:pt x="4040" y="0"/>
                  </a:moveTo>
                  <a:lnTo>
                    <a:pt x="0" y="6800"/>
                  </a:lnTo>
                  <a:lnTo>
                    <a:pt x="1157"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53"/>
            <p:cNvSpPr/>
            <p:nvPr/>
          </p:nvSpPr>
          <p:spPr>
            <a:xfrm>
              <a:off x="29725"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53"/>
            <p:cNvSpPr/>
            <p:nvPr/>
          </p:nvSpPr>
          <p:spPr>
            <a:xfrm>
              <a:off x="-787250"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53"/>
            <p:cNvSpPr/>
            <p:nvPr/>
          </p:nvSpPr>
          <p:spPr>
            <a:xfrm>
              <a:off x="-1195725" y="-1132050"/>
              <a:ext cx="130425" cy="187275"/>
            </a:xfrm>
            <a:custGeom>
              <a:avLst/>
              <a:gdLst/>
              <a:ahLst/>
              <a:cxnLst/>
              <a:rect l="l" t="t" r="r" b="b"/>
              <a:pathLst>
                <a:path w="5217" h="7491" extrusionOk="0">
                  <a:moveTo>
                    <a:pt x="4060" y="0"/>
                  </a:moveTo>
                  <a:lnTo>
                    <a:pt x="0" y="6800"/>
                  </a:lnTo>
                  <a:lnTo>
                    <a:pt x="1157"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53"/>
            <p:cNvSpPr/>
            <p:nvPr/>
          </p:nvSpPr>
          <p:spPr>
            <a:xfrm>
              <a:off x="-1604225" y="-1132050"/>
              <a:ext cx="130450" cy="187275"/>
            </a:xfrm>
            <a:custGeom>
              <a:avLst/>
              <a:gdLst/>
              <a:ahLst/>
              <a:cxnLst/>
              <a:rect l="l" t="t" r="r" b="b"/>
              <a:pathLst>
                <a:path w="5218" h="7491" extrusionOk="0">
                  <a:moveTo>
                    <a:pt x="4060" y="0"/>
                  </a:moveTo>
                  <a:lnTo>
                    <a:pt x="1" y="6800"/>
                  </a:lnTo>
                  <a:lnTo>
                    <a:pt x="115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53"/>
            <p:cNvSpPr/>
            <p:nvPr/>
          </p:nvSpPr>
          <p:spPr>
            <a:xfrm>
              <a:off x="-2012725" y="-1132050"/>
              <a:ext cx="130450" cy="187275"/>
            </a:xfrm>
            <a:custGeom>
              <a:avLst/>
              <a:gdLst/>
              <a:ahLst/>
              <a:cxnLst/>
              <a:rect l="l" t="t" r="r" b="b"/>
              <a:pathLst>
                <a:path w="5218" h="7491" extrusionOk="0">
                  <a:moveTo>
                    <a:pt x="4060" y="0"/>
                  </a:moveTo>
                  <a:lnTo>
                    <a:pt x="1"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53"/>
            <p:cNvSpPr/>
            <p:nvPr/>
          </p:nvSpPr>
          <p:spPr>
            <a:xfrm>
              <a:off x="-2421200" y="-1132050"/>
              <a:ext cx="130425" cy="187275"/>
            </a:xfrm>
            <a:custGeom>
              <a:avLst/>
              <a:gdLst/>
              <a:ahLst/>
              <a:cxnLst/>
              <a:rect l="l" t="t" r="r" b="b"/>
              <a:pathLst>
                <a:path w="5217" h="7491" extrusionOk="0">
                  <a:moveTo>
                    <a:pt x="4060" y="0"/>
                  </a:moveTo>
                  <a:lnTo>
                    <a:pt x="0"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53"/>
            <p:cNvSpPr/>
            <p:nvPr/>
          </p:nvSpPr>
          <p:spPr>
            <a:xfrm>
              <a:off x="-2829175" y="-1132050"/>
              <a:ext cx="129925" cy="187275"/>
            </a:xfrm>
            <a:custGeom>
              <a:avLst/>
              <a:gdLst/>
              <a:ahLst/>
              <a:cxnLst/>
              <a:rect l="l" t="t" r="r" b="b"/>
              <a:pathLst>
                <a:path w="5197" h="7491" extrusionOk="0">
                  <a:moveTo>
                    <a:pt x="4039" y="0"/>
                  </a:moveTo>
                  <a:lnTo>
                    <a:pt x="0" y="6800"/>
                  </a:lnTo>
                  <a:lnTo>
                    <a:pt x="1157" y="7490"/>
                  </a:lnTo>
                  <a:lnTo>
                    <a:pt x="5196" y="690"/>
                  </a:lnTo>
                  <a:lnTo>
                    <a:pt x="40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53"/>
            <p:cNvSpPr/>
            <p:nvPr/>
          </p:nvSpPr>
          <p:spPr>
            <a:xfrm>
              <a:off x="-3237675" y="-1132050"/>
              <a:ext cx="129925" cy="187275"/>
            </a:xfrm>
            <a:custGeom>
              <a:avLst/>
              <a:gdLst/>
              <a:ahLst/>
              <a:cxnLst/>
              <a:rect l="l" t="t" r="r" b="b"/>
              <a:pathLst>
                <a:path w="5197" h="7491" extrusionOk="0">
                  <a:moveTo>
                    <a:pt x="4040" y="0"/>
                  </a:moveTo>
                  <a:lnTo>
                    <a:pt x="0" y="6800"/>
                  </a:lnTo>
                  <a:lnTo>
                    <a:pt x="1157" y="7490"/>
                  </a:lnTo>
                  <a:lnTo>
                    <a:pt x="519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55" name="Google Shape;855;p53"/>
          <p:cNvCxnSpPr/>
          <p:nvPr/>
        </p:nvCxnSpPr>
        <p:spPr>
          <a:xfrm rot="10800000">
            <a:off x="524900" y="-25"/>
            <a:ext cx="0" cy="363360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59"/>
        <p:cNvGrpSpPr/>
        <p:nvPr/>
      </p:nvGrpSpPr>
      <p:grpSpPr>
        <a:xfrm>
          <a:off x="0" y="0"/>
          <a:ext cx="0" cy="0"/>
          <a:chOff x="0" y="0"/>
          <a:chExt cx="0" cy="0"/>
        </a:xfrm>
      </p:grpSpPr>
      <p:sp>
        <p:nvSpPr>
          <p:cNvPr id="860" name="Google Shape;860;p54"/>
          <p:cNvSpPr/>
          <p:nvPr/>
        </p:nvSpPr>
        <p:spPr>
          <a:xfrm>
            <a:off x="3308700" y="1088800"/>
            <a:ext cx="2514600" cy="3652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54"/>
          <p:cNvSpPr/>
          <p:nvPr/>
        </p:nvSpPr>
        <p:spPr>
          <a:xfrm>
            <a:off x="6008126" y="1088800"/>
            <a:ext cx="2514600" cy="3652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54"/>
          <p:cNvSpPr/>
          <p:nvPr/>
        </p:nvSpPr>
        <p:spPr>
          <a:xfrm>
            <a:off x="609275" y="1088800"/>
            <a:ext cx="2514600" cy="3652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54"/>
          <p:cNvSpPr txBox="1">
            <a:spLocks noGrp="1"/>
          </p:cNvSpPr>
          <p:nvPr>
            <p:ph type="title" idx="15"/>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 SERVICES</a:t>
            </a:r>
            <a:endParaRPr/>
          </a:p>
        </p:txBody>
      </p:sp>
      <p:sp>
        <p:nvSpPr>
          <p:cNvPr id="864" name="Google Shape;864;p54"/>
          <p:cNvSpPr txBox="1">
            <a:spLocks noGrp="1"/>
          </p:cNvSpPr>
          <p:nvPr>
            <p:ph type="title" idx="4"/>
          </p:nvPr>
        </p:nvSpPr>
        <p:spPr>
          <a:xfrm>
            <a:off x="720000" y="3618817"/>
            <a:ext cx="23055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865" name="Google Shape;865;p54"/>
          <p:cNvSpPr txBox="1">
            <a:spLocks noGrp="1"/>
          </p:cNvSpPr>
          <p:nvPr>
            <p:ph type="subTitle" idx="5"/>
          </p:nvPr>
        </p:nvSpPr>
        <p:spPr>
          <a:xfrm>
            <a:off x="720000" y="4129142"/>
            <a:ext cx="23055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hlink"/>
              </a:buClr>
              <a:buSzPts val="1100"/>
              <a:buFont typeface="Arial"/>
              <a:buNone/>
            </a:pPr>
            <a:r>
              <a:rPr lang="en"/>
              <a:t>It’s the biggest planet in the Solar System</a:t>
            </a:r>
            <a:endParaRPr/>
          </a:p>
        </p:txBody>
      </p:sp>
      <p:sp>
        <p:nvSpPr>
          <p:cNvPr id="866" name="Google Shape;866;p54"/>
          <p:cNvSpPr txBox="1">
            <a:spLocks noGrp="1"/>
          </p:cNvSpPr>
          <p:nvPr>
            <p:ph type="title"/>
          </p:nvPr>
        </p:nvSpPr>
        <p:spPr>
          <a:xfrm>
            <a:off x="720000" y="1835250"/>
            <a:ext cx="23055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867" name="Google Shape;867;p54"/>
          <p:cNvSpPr txBox="1">
            <a:spLocks noGrp="1"/>
          </p:cNvSpPr>
          <p:nvPr>
            <p:ph type="subTitle" idx="1"/>
          </p:nvPr>
        </p:nvSpPr>
        <p:spPr>
          <a:xfrm>
            <a:off x="720000" y="2345575"/>
            <a:ext cx="23055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hlink"/>
              </a:buClr>
              <a:buSzPts val="1100"/>
              <a:buFont typeface="Arial"/>
              <a:buNone/>
            </a:pPr>
            <a:r>
              <a:rPr lang="en"/>
              <a:t>Mercury is the closest planet to the Sun</a:t>
            </a:r>
            <a:endParaRPr/>
          </a:p>
        </p:txBody>
      </p:sp>
      <p:sp>
        <p:nvSpPr>
          <p:cNvPr id="868" name="Google Shape;868;p54"/>
          <p:cNvSpPr txBox="1">
            <a:spLocks noGrp="1"/>
          </p:cNvSpPr>
          <p:nvPr>
            <p:ph type="title" idx="2"/>
          </p:nvPr>
        </p:nvSpPr>
        <p:spPr>
          <a:xfrm>
            <a:off x="3419269" y="1835250"/>
            <a:ext cx="23055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869" name="Google Shape;869;p54"/>
          <p:cNvSpPr txBox="1">
            <a:spLocks noGrp="1"/>
          </p:cNvSpPr>
          <p:nvPr>
            <p:ph type="subTitle" idx="3"/>
          </p:nvPr>
        </p:nvSpPr>
        <p:spPr>
          <a:xfrm>
            <a:off x="3419269" y="2345575"/>
            <a:ext cx="23055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has a beautiful name, but it’s terribly hot</a:t>
            </a:r>
            <a:endParaRPr/>
          </a:p>
        </p:txBody>
      </p:sp>
      <p:sp>
        <p:nvSpPr>
          <p:cNvPr id="870" name="Google Shape;870;p54"/>
          <p:cNvSpPr txBox="1">
            <a:spLocks noGrp="1"/>
          </p:cNvSpPr>
          <p:nvPr>
            <p:ph type="title" idx="6"/>
          </p:nvPr>
        </p:nvSpPr>
        <p:spPr>
          <a:xfrm>
            <a:off x="3419269" y="3618817"/>
            <a:ext cx="23055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a:t>
            </a:r>
            <a:endParaRPr/>
          </a:p>
        </p:txBody>
      </p:sp>
      <p:sp>
        <p:nvSpPr>
          <p:cNvPr id="871" name="Google Shape;871;p54"/>
          <p:cNvSpPr txBox="1">
            <a:spLocks noGrp="1"/>
          </p:cNvSpPr>
          <p:nvPr>
            <p:ph type="subTitle" idx="7"/>
          </p:nvPr>
        </p:nvSpPr>
        <p:spPr>
          <a:xfrm>
            <a:off x="3419269" y="4129142"/>
            <a:ext cx="23055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hlink"/>
              </a:buClr>
              <a:buSzPts val="1100"/>
              <a:buFont typeface="Arial"/>
              <a:buNone/>
            </a:pPr>
            <a:r>
              <a:rPr lang="en"/>
              <a:t>Saturn is the ringed planet and a gas giant</a:t>
            </a:r>
            <a:endParaRPr/>
          </a:p>
        </p:txBody>
      </p:sp>
      <p:sp>
        <p:nvSpPr>
          <p:cNvPr id="872" name="Google Shape;872;p54"/>
          <p:cNvSpPr txBox="1">
            <a:spLocks noGrp="1"/>
          </p:cNvSpPr>
          <p:nvPr>
            <p:ph type="title" idx="8"/>
          </p:nvPr>
        </p:nvSpPr>
        <p:spPr>
          <a:xfrm>
            <a:off x="6118545" y="1835250"/>
            <a:ext cx="23055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873" name="Google Shape;873;p54"/>
          <p:cNvSpPr txBox="1">
            <a:spLocks noGrp="1"/>
          </p:cNvSpPr>
          <p:nvPr>
            <p:ph type="subTitle" idx="9"/>
          </p:nvPr>
        </p:nvSpPr>
        <p:spPr>
          <a:xfrm>
            <a:off x="6118545" y="2345575"/>
            <a:ext cx="23055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Despite being red, Mars is a cold place, not hot</a:t>
            </a:r>
            <a:endParaRPr/>
          </a:p>
        </p:txBody>
      </p:sp>
      <p:sp>
        <p:nvSpPr>
          <p:cNvPr id="874" name="Google Shape;874;p54"/>
          <p:cNvSpPr txBox="1">
            <a:spLocks noGrp="1"/>
          </p:cNvSpPr>
          <p:nvPr>
            <p:ph type="title" idx="13"/>
          </p:nvPr>
        </p:nvSpPr>
        <p:spPr>
          <a:xfrm>
            <a:off x="6118545" y="3618817"/>
            <a:ext cx="23055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neptune</a:t>
            </a:r>
            <a:endParaRPr/>
          </a:p>
        </p:txBody>
      </p:sp>
      <p:sp>
        <p:nvSpPr>
          <p:cNvPr id="875" name="Google Shape;875;p54"/>
          <p:cNvSpPr txBox="1">
            <a:spLocks noGrp="1"/>
          </p:cNvSpPr>
          <p:nvPr>
            <p:ph type="subTitle" idx="14"/>
          </p:nvPr>
        </p:nvSpPr>
        <p:spPr>
          <a:xfrm>
            <a:off x="6118545" y="4129142"/>
            <a:ext cx="23055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hlink"/>
              </a:buClr>
              <a:buSzPts val="1100"/>
              <a:buFont typeface="Arial"/>
              <a:buNone/>
            </a:pPr>
            <a:r>
              <a:rPr lang="en"/>
              <a:t>It’s the farthest planet from the Sun</a:t>
            </a:r>
            <a:endParaRPr/>
          </a:p>
        </p:txBody>
      </p:sp>
      <p:grpSp>
        <p:nvGrpSpPr>
          <p:cNvPr id="876" name="Google Shape;876;p54"/>
          <p:cNvGrpSpPr/>
          <p:nvPr/>
        </p:nvGrpSpPr>
        <p:grpSpPr>
          <a:xfrm>
            <a:off x="1565169" y="1234995"/>
            <a:ext cx="615163" cy="548658"/>
            <a:chOff x="892750" y="267400"/>
            <a:chExt cx="483125" cy="424625"/>
          </a:xfrm>
        </p:grpSpPr>
        <p:sp>
          <p:nvSpPr>
            <p:cNvPr id="877" name="Google Shape;877;p54"/>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8" name="Google Shape;878;p54"/>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9" name="Google Shape;879;p54"/>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0" name="Google Shape;880;p54"/>
          <p:cNvGrpSpPr/>
          <p:nvPr/>
        </p:nvGrpSpPr>
        <p:grpSpPr>
          <a:xfrm>
            <a:off x="4325139" y="1235002"/>
            <a:ext cx="493783" cy="548645"/>
            <a:chOff x="1516475" y="238075"/>
            <a:chExt cx="424650" cy="483175"/>
          </a:xfrm>
        </p:grpSpPr>
        <p:sp>
          <p:nvSpPr>
            <p:cNvPr id="881" name="Google Shape;881;p54"/>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2" name="Google Shape;882;p54"/>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83" name="Google Shape;883;p54"/>
          <p:cNvSpPr/>
          <p:nvPr/>
        </p:nvSpPr>
        <p:spPr>
          <a:xfrm>
            <a:off x="4253788" y="3038687"/>
            <a:ext cx="634384" cy="548622"/>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4" name="Google Shape;884;p54"/>
          <p:cNvSpPr/>
          <p:nvPr/>
        </p:nvSpPr>
        <p:spPr>
          <a:xfrm>
            <a:off x="1594876" y="3038684"/>
            <a:ext cx="577910" cy="548628"/>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85" name="Google Shape;885;p54"/>
          <p:cNvGrpSpPr/>
          <p:nvPr/>
        </p:nvGrpSpPr>
        <p:grpSpPr>
          <a:xfrm>
            <a:off x="6963730" y="1234996"/>
            <a:ext cx="566952" cy="548657"/>
            <a:chOff x="2079300" y="4399325"/>
            <a:chExt cx="489850" cy="483100"/>
          </a:xfrm>
        </p:grpSpPr>
        <p:sp>
          <p:nvSpPr>
            <p:cNvPr id="886" name="Google Shape;886;p54"/>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7" name="Google Shape;887;p54"/>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88" name="Google Shape;888;p54"/>
          <p:cNvSpPr/>
          <p:nvPr/>
        </p:nvSpPr>
        <p:spPr>
          <a:xfrm>
            <a:off x="7024407" y="3038684"/>
            <a:ext cx="493785" cy="548628"/>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cxnSp>
        <p:nvCxnSpPr>
          <p:cNvPr id="889" name="Google Shape;889;p54"/>
          <p:cNvCxnSpPr/>
          <p:nvPr/>
        </p:nvCxnSpPr>
        <p:spPr>
          <a:xfrm>
            <a:off x="562125" y="2913767"/>
            <a:ext cx="8216400" cy="12300"/>
          </a:xfrm>
          <a:prstGeom prst="straightConnector1">
            <a:avLst/>
          </a:prstGeom>
          <a:noFill/>
          <a:ln w="19050" cap="flat" cmpd="sng">
            <a:solidFill>
              <a:schemeClr val="dk1"/>
            </a:solidFill>
            <a:prstDash val="solid"/>
            <a:round/>
            <a:headEnd type="none" w="med" len="med"/>
            <a:tailEnd type="none" w="med" len="med"/>
          </a:ln>
        </p:spPr>
      </p:cxnSp>
      <p:sp>
        <p:nvSpPr>
          <p:cNvPr id="890" name="Google Shape;890;p54"/>
          <p:cNvSpPr/>
          <p:nvPr/>
        </p:nvSpPr>
        <p:spPr>
          <a:xfrm>
            <a:off x="1671912" y="1343023"/>
            <a:ext cx="401700" cy="401700"/>
          </a:xfrm>
          <a:prstGeom prst="ellipse">
            <a:avLst/>
          </a:prstGeom>
          <a:solidFill>
            <a:srgbClr val="718AC6">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4"/>
          <p:cNvSpPr/>
          <p:nvPr/>
        </p:nvSpPr>
        <p:spPr>
          <a:xfrm>
            <a:off x="4572062" y="3071598"/>
            <a:ext cx="401700" cy="401700"/>
          </a:xfrm>
          <a:prstGeom prst="ellipse">
            <a:avLst/>
          </a:prstGeom>
          <a:solidFill>
            <a:srgbClr val="718AC6">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4"/>
          <p:cNvSpPr/>
          <p:nvPr/>
        </p:nvSpPr>
        <p:spPr>
          <a:xfrm>
            <a:off x="6969212" y="3009473"/>
            <a:ext cx="401700" cy="401700"/>
          </a:xfrm>
          <a:prstGeom prst="ellipse">
            <a:avLst/>
          </a:prstGeom>
          <a:solidFill>
            <a:srgbClr val="718AC6">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4"/>
          <p:cNvSpPr/>
          <p:nvPr/>
        </p:nvSpPr>
        <p:spPr>
          <a:xfrm>
            <a:off x="4371187" y="1480798"/>
            <a:ext cx="401700" cy="401700"/>
          </a:xfrm>
          <a:prstGeom prst="ellipse">
            <a:avLst/>
          </a:prstGeom>
          <a:solidFill>
            <a:srgbClr val="718AC6">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4"/>
          <p:cNvSpPr/>
          <p:nvPr/>
        </p:nvSpPr>
        <p:spPr>
          <a:xfrm>
            <a:off x="1517112" y="3009473"/>
            <a:ext cx="401700" cy="401700"/>
          </a:xfrm>
          <a:prstGeom prst="ellipse">
            <a:avLst/>
          </a:prstGeom>
          <a:solidFill>
            <a:srgbClr val="718AC6">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4"/>
          <p:cNvSpPr/>
          <p:nvPr/>
        </p:nvSpPr>
        <p:spPr>
          <a:xfrm>
            <a:off x="7238320" y="1121397"/>
            <a:ext cx="401700" cy="401700"/>
          </a:xfrm>
          <a:prstGeom prst="ellipse">
            <a:avLst/>
          </a:prstGeom>
          <a:solidFill>
            <a:srgbClr val="718AC6">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6" name="Google Shape;896;p54"/>
          <p:cNvGrpSpPr/>
          <p:nvPr/>
        </p:nvGrpSpPr>
        <p:grpSpPr>
          <a:xfrm>
            <a:off x="2505838" y="545891"/>
            <a:ext cx="913425" cy="370975"/>
            <a:chOff x="6514150" y="4420266"/>
            <a:chExt cx="913425" cy="370975"/>
          </a:xfrm>
        </p:grpSpPr>
        <p:sp>
          <p:nvSpPr>
            <p:cNvPr id="897" name="Google Shape;897;p54"/>
            <p:cNvSpPr/>
            <p:nvPr/>
          </p:nvSpPr>
          <p:spPr>
            <a:xfrm>
              <a:off x="6938875" y="4420266"/>
              <a:ext cx="488700" cy="370975"/>
            </a:xfrm>
            <a:custGeom>
              <a:avLst/>
              <a:gdLst/>
              <a:ahLst/>
              <a:cxnLst/>
              <a:rect l="l" t="t" r="r" b="b"/>
              <a:pathLst>
                <a:path w="19548" h="14839" extrusionOk="0">
                  <a:moveTo>
                    <a:pt x="8160" y="1"/>
                  </a:moveTo>
                  <a:lnTo>
                    <a:pt x="1" y="14838"/>
                  </a:lnTo>
                  <a:lnTo>
                    <a:pt x="11388" y="14838"/>
                  </a:lnTo>
                  <a:lnTo>
                    <a:pt x="195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4"/>
            <p:cNvSpPr/>
            <p:nvPr/>
          </p:nvSpPr>
          <p:spPr>
            <a:xfrm>
              <a:off x="6514150" y="4420266"/>
              <a:ext cx="488700" cy="370975"/>
            </a:xfrm>
            <a:custGeom>
              <a:avLst/>
              <a:gdLst/>
              <a:ahLst/>
              <a:cxnLst/>
              <a:rect l="l" t="t" r="r" b="b"/>
              <a:pathLst>
                <a:path w="19548" h="14839" extrusionOk="0">
                  <a:moveTo>
                    <a:pt x="8160" y="1"/>
                  </a:moveTo>
                  <a:lnTo>
                    <a:pt x="1" y="14838"/>
                  </a:lnTo>
                  <a:lnTo>
                    <a:pt x="11388" y="14838"/>
                  </a:lnTo>
                  <a:lnTo>
                    <a:pt x="195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02"/>
        <p:cNvGrpSpPr/>
        <p:nvPr/>
      </p:nvGrpSpPr>
      <p:grpSpPr>
        <a:xfrm>
          <a:off x="0" y="0"/>
          <a:ext cx="0" cy="0"/>
          <a:chOff x="0" y="0"/>
          <a:chExt cx="0" cy="0"/>
        </a:xfrm>
      </p:grpSpPr>
      <p:grpSp>
        <p:nvGrpSpPr>
          <p:cNvPr id="903" name="Google Shape;903;p55"/>
          <p:cNvGrpSpPr/>
          <p:nvPr/>
        </p:nvGrpSpPr>
        <p:grpSpPr>
          <a:xfrm rot="10800000">
            <a:off x="4305271" y="4810771"/>
            <a:ext cx="537556" cy="136576"/>
            <a:chOff x="2641350" y="846250"/>
            <a:chExt cx="413600" cy="105075"/>
          </a:xfrm>
        </p:grpSpPr>
        <p:sp>
          <p:nvSpPr>
            <p:cNvPr id="904" name="Google Shape;904;p55"/>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5"/>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5"/>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5"/>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8" name="Google Shape;908;p55"/>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BREAK-EVEN ANALYSIS</a:t>
            </a:r>
            <a:endParaRPr/>
          </a:p>
        </p:txBody>
      </p:sp>
      <p:grpSp>
        <p:nvGrpSpPr>
          <p:cNvPr id="909" name="Google Shape;909;p55"/>
          <p:cNvGrpSpPr/>
          <p:nvPr/>
        </p:nvGrpSpPr>
        <p:grpSpPr>
          <a:xfrm>
            <a:off x="5704570" y="2554986"/>
            <a:ext cx="530895" cy="524521"/>
            <a:chOff x="-65131525" y="1914325"/>
            <a:chExt cx="316650" cy="316625"/>
          </a:xfrm>
        </p:grpSpPr>
        <p:sp>
          <p:nvSpPr>
            <p:cNvPr id="910" name="Google Shape;910;p55"/>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5"/>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 name="Google Shape;912;p55"/>
          <p:cNvGrpSpPr/>
          <p:nvPr/>
        </p:nvGrpSpPr>
        <p:grpSpPr>
          <a:xfrm>
            <a:off x="7057720" y="2554918"/>
            <a:ext cx="580442" cy="524514"/>
            <a:chOff x="-62518200" y="2692475"/>
            <a:chExt cx="318225" cy="289100"/>
          </a:xfrm>
        </p:grpSpPr>
        <p:sp>
          <p:nvSpPr>
            <p:cNvPr id="913" name="Google Shape;913;p55"/>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5"/>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 name="Google Shape;915;p55"/>
          <p:cNvGrpSpPr/>
          <p:nvPr/>
        </p:nvGrpSpPr>
        <p:grpSpPr>
          <a:xfrm>
            <a:off x="1599000" y="2554802"/>
            <a:ext cx="524499" cy="524498"/>
            <a:chOff x="-62150375" y="2664925"/>
            <a:chExt cx="316650" cy="318225"/>
          </a:xfrm>
        </p:grpSpPr>
        <p:sp>
          <p:nvSpPr>
            <p:cNvPr id="916" name="Google Shape;916;p55"/>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5"/>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5"/>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5"/>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 name="Google Shape;920;p55"/>
          <p:cNvGrpSpPr/>
          <p:nvPr/>
        </p:nvGrpSpPr>
        <p:grpSpPr>
          <a:xfrm>
            <a:off x="878338" y="983704"/>
            <a:ext cx="913425" cy="370975"/>
            <a:chOff x="6514150" y="4420266"/>
            <a:chExt cx="913425" cy="370975"/>
          </a:xfrm>
        </p:grpSpPr>
        <p:sp>
          <p:nvSpPr>
            <p:cNvPr id="921" name="Google Shape;921;p55"/>
            <p:cNvSpPr/>
            <p:nvPr/>
          </p:nvSpPr>
          <p:spPr>
            <a:xfrm>
              <a:off x="6938875" y="4420266"/>
              <a:ext cx="488700" cy="370975"/>
            </a:xfrm>
            <a:custGeom>
              <a:avLst/>
              <a:gdLst/>
              <a:ahLst/>
              <a:cxnLst/>
              <a:rect l="l" t="t" r="r" b="b"/>
              <a:pathLst>
                <a:path w="19548" h="14839" extrusionOk="0">
                  <a:moveTo>
                    <a:pt x="8160" y="1"/>
                  </a:moveTo>
                  <a:lnTo>
                    <a:pt x="1" y="14838"/>
                  </a:lnTo>
                  <a:lnTo>
                    <a:pt x="11388" y="14838"/>
                  </a:lnTo>
                  <a:lnTo>
                    <a:pt x="195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5"/>
            <p:cNvSpPr/>
            <p:nvPr/>
          </p:nvSpPr>
          <p:spPr>
            <a:xfrm>
              <a:off x="6514150" y="4420266"/>
              <a:ext cx="488700" cy="370975"/>
            </a:xfrm>
            <a:custGeom>
              <a:avLst/>
              <a:gdLst/>
              <a:ahLst/>
              <a:cxnLst/>
              <a:rect l="l" t="t" r="r" b="b"/>
              <a:pathLst>
                <a:path w="19548" h="14839" extrusionOk="0">
                  <a:moveTo>
                    <a:pt x="8160" y="1"/>
                  </a:moveTo>
                  <a:lnTo>
                    <a:pt x="1" y="14838"/>
                  </a:lnTo>
                  <a:lnTo>
                    <a:pt x="11388" y="14838"/>
                  </a:lnTo>
                  <a:lnTo>
                    <a:pt x="195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 name="Google Shape;923;p55"/>
          <p:cNvGrpSpPr/>
          <p:nvPr/>
        </p:nvGrpSpPr>
        <p:grpSpPr>
          <a:xfrm>
            <a:off x="2960919" y="2555055"/>
            <a:ext cx="524504" cy="524520"/>
            <a:chOff x="-63666550" y="2278975"/>
            <a:chExt cx="319800" cy="318625"/>
          </a:xfrm>
        </p:grpSpPr>
        <p:sp>
          <p:nvSpPr>
            <p:cNvPr id="924" name="Google Shape;924;p55"/>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5"/>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 name="Google Shape;926;p55"/>
          <p:cNvGrpSpPr/>
          <p:nvPr/>
        </p:nvGrpSpPr>
        <p:grpSpPr>
          <a:xfrm>
            <a:off x="4308625" y="2554754"/>
            <a:ext cx="524500" cy="524489"/>
            <a:chOff x="6479471" y="2079003"/>
            <a:chExt cx="348923" cy="348706"/>
          </a:xfrm>
        </p:grpSpPr>
        <p:sp>
          <p:nvSpPr>
            <p:cNvPr id="927" name="Google Shape;927;p55"/>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 name="Google Shape;928;p55"/>
            <p:cNvGrpSpPr/>
            <p:nvPr/>
          </p:nvGrpSpPr>
          <p:grpSpPr>
            <a:xfrm>
              <a:off x="6520582" y="2079003"/>
              <a:ext cx="307811" cy="348706"/>
              <a:chOff x="-60218325" y="2304850"/>
              <a:chExt cx="279625" cy="316775"/>
            </a:xfrm>
          </p:grpSpPr>
          <p:sp>
            <p:nvSpPr>
              <p:cNvPr id="929" name="Google Shape;929;p55"/>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5"/>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5"/>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5"/>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5"/>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5"/>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5"/>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6" name="Google Shape;936;p55"/>
          <p:cNvGrpSpPr/>
          <p:nvPr/>
        </p:nvGrpSpPr>
        <p:grpSpPr>
          <a:xfrm>
            <a:off x="1687207" y="3240745"/>
            <a:ext cx="5774762" cy="219600"/>
            <a:chOff x="1687207" y="3240745"/>
            <a:chExt cx="5774762" cy="219600"/>
          </a:xfrm>
        </p:grpSpPr>
        <p:sp>
          <p:nvSpPr>
            <p:cNvPr id="937" name="Google Shape;937;p55"/>
            <p:cNvSpPr/>
            <p:nvPr/>
          </p:nvSpPr>
          <p:spPr>
            <a:xfrm>
              <a:off x="1687207" y="3240745"/>
              <a:ext cx="215400" cy="219600"/>
            </a:xfrm>
            <a:prstGeom prst="diamond">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5"/>
            <p:cNvSpPr/>
            <p:nvPr/>
          </p:nvSpPr>
          <p:spPr>
            <a:xfrm>
              <a:off x="4466678" y="3240745"/>
              <a:ext cx="215400" cy="219600"/>
            </a:xfrm>
            <a:prstGeom prst="diamond">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5"/>
            <p:cNvSpPr/>
            <p:nvPr/>
          </p:nvSpPr>
          <p:spPr>
            <a:xfrm>
              <a:off x="7246569" y="3240745"/>
              <a:ext cx="215400" cy="219600"/>
            </a:xfrm>
            <a:prstGeom prst="diamond">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5"/>
            <p:cNvSpPr/>
            <p:nvPr/>
          </p:nvSpPr>
          <p:spPr>
            <a:xfrm>
              <a:off x="3076880" y="3240745"/>
              <a:ext cx="215400" cy="219600"/>
            </a:xfrm>
            <a:prstGeom prst="diamond">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5"/>
            <p:cNvSpPr/>
            <p:nvPr/>
          </p:nvSpPr>
          <p:spPr>
            <a:xfrm>
              <a:off x="5856624" y="3240745"/>
              <a:ext cx="215400" cy="219600"/>
            </a:xfrm>
            <a:prstGeom prst="diamond">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2" name="Google Shape;942;p55"/>
            <p:cNvCxnSpPr/>
            <p:nvPr/>
          </p:nvCxnSpPr>
          <p:spPr>
            <a:xfrm>
              <a:off x="2011233" y="3350516"/>
              <a:ext cx="957000" cy="0"/>
            </a:xfrm>
            <a:prstGeom prst="straightConnector1">
              <a:avLst/>
            </a:prstGeom>
            <a:noFill/>
            <a:ln w="19050" cap="flat" cmpd="sng">
              <a:solidFill>
                <a:schemeClr val="accent2"/>
              </a:solidFill>
              <a:prstDash val="solid"/>
              <a:round/>
              <a:headEnd type="none" w="med" len="med"/>
              <a:tailEnd type="none" w="med" len="med"/>
            </a:ln>
          </p:spPr>
        </p:cxnSp>
        <p:cxnSp>
          <p:nvCxnSpPr>
            <p:cNvPr id="943" name="Google Shape;943;p55"/>
            <p:cNvCxnSpPr/>
            <p:nvPr/>
          </p:nvCxnSpPr>
          <p:spPr>
            <a:xfrm>
              <a:off x="3400906" y="3350516"/>
              <a:ext cx="957000" cy="0"/>
            </a:xfrm>
            <a:prstGeom prst="straightConnector1">
              <a:avLst/>
            </a:prstGeom>
            <a:noFill/>
            <a:ln w="19050" cap="flat" cmpd="sng">
              <a:solidFill>
                <a:schemeClr val="accent2"/>
              </a:solidFill>
              <a:prstDash val="solid"/>
              <a:round/>
              <a:headEnd type="none" w="med" len="med"/>
              <a:tailEnd type="none" w="med" len="med"/>
            </a:ln>
          </p:spPr>
        </p:cxnSp>
        <p:cxnSp>
          <p:nvCxnSpPr>
            <p:cNvPr id="944" name="Google Shape;944;p55"/>
            <p:cNvCxnSpPr/>
            <p:nvPr/>
          </p:nvCxnSpPr>
          <p:spPr>
            <a:xfrm>
              <a:off x="4790851" y="3350516"/>
              <a:ext cx="957000" cy="0"/>
            </a:xfrm>
            <a:prstGeom prst="straightConnector1">
              <a:avLst/>
            </a:prstGeom>
            <a:noFill/>
            <a:ln w="19050" cap="flat" cmpd="sng">
              <a:solidFill>
                <a:schemeClr val="accent2"/>
              </a:solidFill>
              <a:prstDash val="solid"/>
              <a:round/>
              <a:headEnd type="none" w="med" len="med"/>
              <a:tailEnd type="none" w="med" len="med"/>
            </a:ln>
          </p:spPr>
        </p:cxnSp>
        <p:cxnSp>
          <p:nvCxnSpPr>
            <p:cNvPr id="945" name="Google Shape;945;p55"/>
            <p:cNvCxnSpPr/>
            <p:nvPr/>
          </p:nvCxnSpPr>
          <p:spPr>
            <a:xfrm>
              <a:off x="6180796" y="3350516"/>
              <a:ext cx="957000" cy="0"/>
            </a:xfrm>
            <a:prstGeom prst="straightConnector1">
              <a:avLst/>
            </a:prstGeom>
            <a:noFill/>
            <a:ln w="19050" cap="flat" cmpd="sng">
              <a:solidFill>
                <a:schemeClr val="accent2"/>
              </a:solidFill>
              <a:prstDash val="solid"/>
              <a:round/>
              <a:headEnd type="none" w="med" len="med"/>
              <a:tailEnd type="none" w="med" len="med"/>
            </a:ln>
          </p:spPr>
        </p:cxnSp>
      </p:grpSp>
      <p:sp>
        <p:nvSpPr>
          <p:cNvPr id="946" name="Google Shape;946;p55"/>
          <p:cNvSpPr/>
          <p:nvPr/>
        </p:nvSpPr>
        <p:spPr>
          <a:xfrm>
            <a:off x="1460258" y="2733498"/>
            <a:ext cx="401700" cy="401700"/>
          </a:xfrm>
          <a:prstGeom prst="ellipse">
            <a:avLst/>
          </a:prstGeom>
          <a:solidFill>
            <a:srgbClr val="718AC6">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5"/>
          <p:cNvSpPr/>
          <p:nvPr/>
        </p:nvSpPr>
        <p:spPr>
          <a:xfrm>
            <a:off x="2889148" y="2728873"/>
            <a:ext cx="401700" cy="401700"/>
          </a:xfrm>
          <a:prstGeom prst="ellipse">
            <a:avLst/>
          </a:prstGeom>
          <a:solidFill>
            <a:srgbClr val="718AC6">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5"/>
          <p:cNvSpPr/>
          <p:nvPr/>
        </p:nvSpPr>
        <p:spPr>
          <a:xfrm>
            <a:off x="4348604" y="2448523"/>
            <a:ext cx="401700" cy="401700"/>
          </a:xfrm>
          <a:prstGeom prst="ellipse">
            <a:avLst/>
          </a:prstGeom>
          <a:solidFill>
            <a:srgbClr val="718AC6">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5"/>
          <p:cNvSpPr/>
          <p:nvPr/>
        </p:nvSpPr>
        <p:spPr>
          <a:xfrm>
            <a:off x="5780254" y="2446748"/>
            <a:ext cx="401700" cy="401700"/>
          </a:xfrm>
          <a:prstGeom prst="ellipse">
            <a:avLst/>
          </a:prstGeom>
          <a:solidFill>
            <a:srgbClr val="718AC6">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5"/>
          <p:cNvSpPr/>
          <p:nvPr/>
        </p:nvSpPr>
        <p:spPr>
          <a:xfrm>
            <a:off x="7246689" y="2688464"/>
            <a:ext cx="401700" cy="401700"/>
          </a:xfrm>
          <a:prstGeom prst="ellipse">
            <a:avLst/>
          </a:prstGeom>
          <a:solidFill>
            <a:srgbClr val="718AC6">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5"/>
          <p:cNvSpPr txBox="1"/>
          <p:nvPr/>
        </p:nvSpPr>
        <p:spPr>
          <a:xfrm>
            <a:off x="762108" y="3641442"/>
            <a:ext cx="2016900" cy="32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accent2"/>
                </a:solidFill>
                <a:latin typeface="Bebas Neue"/>
                <a:ea typeface="Bebas Neue"/>
                <a:cs typeface="Bebas Neue"/>
                <a:sym typeface="Bebas Neue"/>
              </a:rPr>
              <a:t>BIG LOSS</a:t>
            </a:r>
            <a:endParaRPr sz="2500">
              <a:solidFill>
                <a:schemeClr val="accent2"/>
              </a:solidFill>
              <a:latin typeface="Bebas Neue"/>
              <a:ea typeface="Bebas Neue"/>
              <a:cs typeface="Bebas Neue"/>
              <a:sym typeface="Bebas Neue"/>
            </a:endParaRPr>
          </a:p>
        </p:txBody>
      </p:sp>
      <p:sp>
        <p:nvSpPr>
          <p:cNvPr id="952" name="Google Shape;952;p55"/>
          <p:cNvSpPr txBox="1"/>
          <p:nvPr/>
        </p:nvSpPr>
        <p:spPr>
          <a:xfrm>
            <a:off x="762108" y="3956817"/>
            <a:ext cx="2016900" cy="649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2"/>
                </a:solidFill>
                <a:latin typeface="Raleway Medium"/>
                <a:ea typeface="Raleway Medium"/>
                <a:cs typeface="Raleway Medium"/>
                <a:sym typeface="Raleway Medium"/>
              </a:rPr>
              <a:t>Mercury is the closest planet to the Sun</a:t>
            </a:r>
            <a:endParaRPr>
              <a:solidFill>
                <a:schemeClr val="accent2"/>
              </a:solidFill>
              <a:latin typeface="Raleway Medium"/>
              <a:ea typeface="Raleway Medium"/>
              <a:cs typeface="Raleway Medium"/>
              <a:sym typeface="Raleway Medium"/>
            </a:endParaRPr>
          </a:p>
        </p:txBody>
      </p:sp>
      <p:sp>
        <p:nvSpPr>
          <p:cNvPr id="953" name="Google Shape;953;p55"/>
          <p:cNvSpPr txBox="1"/>
          <p:nvPr/>
        </p:nvSpPr>
        <p:spPr>
          <a:xfrm>
            <a:off x="2180759" y="1445700"/>
            <a:ext cx="2016900" cy="32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accent2"/>
                </a:solidFill>
                <a:latin typeface="Bebas Neue"/>
                <a:ea typeface="Bebas Neue"/>
                <a:cs typeface="Bebas Neue"/>
                <a:sym typeface="Bebas Neue"/>
              </a:rPr>
              <a:t>LOSS</a:t>
            </a:r>
            <a:endParaRPr sz="2500">
              <a:solidFill>
                <a:schemeClr val="accent2"/>
              </a:solidFill>
              <a:latin typeface="Bebas Neue"/>
              <a:ea typeface="Bebas Neue"/>
              <a:cs typeface="Bebas Neue"/>
              <a:sym typeface="Bebas Neue"/>
            </a:endParaRPr>
          </a:p>
        </p:txBody>
      </p:sp>
      <p:sp>
        <p:nvSpPr>
          <p:cNvPr id="954" name="Google Shape;954;p55"/>
          <p:cNvSpPr txBox="1"/>
          <p:nvPr/>
        </p:nvSpPr>
        <p:spPr>
          <a:xfrm>
            <a:off x="2180759" y="1803250"/>
            <a:ext cx="2016900" cy="649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2"/>
                </a:solidFill>
                <a:latin typeface="Raleway Medium"/>
                <a:ea typeface="Raleway Medium"/>
                <a:cs typeface="Raleway Medium"/>
                <a:sym typeface="Raleway Medium"/>
              </a:rPr>
              <a:t>Jupiter is the biggest planet of them all</a:t>
            </a:r>
            <a:endParaRPr>
              <a:solidFill>
                <a:schemeClr val="accent2"/>
              </a:solidFill>
              <a:latin typeface="Raleway Medium"/>
              <a:ea typeface="Raleway Medium"/>
              <a:cs typeface="Raleway Medium"/>
              <a:sym typeface="Raleway Medium"/>
            </a:endParaRPr>
          </a:p>
        </p:txBody>
      </p:sp>
      <p:sp>
        <p:nvSpPr>
          <p:cNvPr id="955" name="Google Shape;955;p55"/>
          <p:cNvSpPr txBox="1"/>
          <p:nvPr/>
        </p:nvSpPr>
        <p:spPr>
          <a:xfrm>
            <a:off x="3563821" y="3641442"/>
            <a:ext cx="2016900" cy="32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accent2"/>
                </a:solidFill>
                <a:latin typeface="Bebas Neue"/>
                <a:ea typeface="Bebas Neue"/>
                <a:cs typeface="Bebas Neue"/>
                <a:sym typeface="Bebas Neue"/>
              </a:rPr>
              <a:t>BREAK-EVEN POINT</a:t>
            </a:r>
            <a:endParaRPr sz="2500">
              <a:solidFill>
                <a:schemeClr val="accent2"/>
              </a:solidFill>
              <a:latin typeface="Bebas Neue"/>
              <a:ea typeface="Bebas Neue"/>
              <a:cs typeface="Bebas Neue"/>
              <a:sym typeface="Bebas Neue"/>
            </a:endParaRPr>
          </a:p>
        </p:txBody>
      </p:sp>
      <p:sp>
        <p:nvSpPr>
          <p:cNvPr id="956" name="Google Shape;956;p55"/>
          <p:cNvSpPr txBox="1"/>
          <p:nvPr/>
        </p:nvSpPr>
        <p:spPr>
          <a:xfrm>
            <a:off x="3563821" y="3956817"/>
            <a:ext cx="2016900" cy="649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2"/>
                </a:solidFill>
                <a:latin typeface="Raleway Medium"/>
                <a:ea typeface="Raleway Medium"/>
                <a:cs typeface="Raleway Medium"/>
                <a:sym typeface="Raleway Medium"/>
              </a:rPr>
              <a:t>Mars is actually a very cold place</a:t>
            </a:r>
            <a:endParaRPr>
              <a:solidFill>
                <a:schemeClr val="accent2"/>
              </a:solidFill>
              <a:latin typeface="Raleway Medium"/>
              <a:ea typeface="Raleway Medium"/>
              <a:cs typeface="Raleway Medium"/>
              <a:sym typeface="Raleway Medium"/>
            </a:endParaRPr>
          </a:p>
        </p:txBody>
      </p:sp>
      <p:sp>
        <p:nvSpPr>
          <p:cNvPr id="957" name="Google Shape;957;p55"/>
          <p:cNvSpPr txBox="1"/>
          <p:nvPr/>
        </p:nvSpPr>
        <p:spPr>
          <a:xfrm>
            <a:off x="4954610" y="1446713"/>
            <a:ext cx="2016900" cy="32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accent2"/>
                </a:solidFill>
                <a:latin typeface="Bebas Neue"/>
                <a:ea typeface="Bebas Neue"/>
                <a:cs typeface="Bebas Neue"/>
                <a:sym typeface="Bebas Neue"/>
              </a:rPr>
              <a:t>PROFIT</a:t>
            </a:r>
            <a:endParaRPr sz="2500">
              <a:solidFill>
                <a:schemeClr val="accent2"/>
              </a:solidFill>
              <a:latin typeface="Bebas Neue"/>
              <a:ea typeface="Bebas Neue"/>
              <a:cs typeface="Bebas Neue"/>
              <a:sym typeface="Bebas Neue"/>
            </a:endParaRPr>
          </a:p>
        </p:txBody>
      </p:sp>
      <p:sp>
        <p:nvSpPr>
          <p:cNvPr id="958" name="Google Shape;958;p55"/>
          <p:cNvSpPr txBox="1"/>
          <p:nvPr/>
        </p:nvSpPr>
        <p:spPr>
          <a:xfrm>
            <a:off x="4954610" y="1762088"/>
            <a:ext cx="2016900" cy="649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2"/>
                </a:solidFill>
                <a:latin typeface="Raleway Medium"/>
                <a:ea typeface="Raleway Medium"/>
                <a:cs typeface="Raleway Medium"/>
                <a:sym typeface="Raleway Medium"/>
              </a:rPr>
              <a:t>Venus is the second planet from the Sun</a:t>
            </a:r>
            <a:endParaRPr>
              <a:solidFill>
                <a:schemeClr val="accent2"/>
              </a:solidFill>
              <a:latin typeface="Raleway Medium"/>
              <a:ea typeface="Raleway Medium"/>
              <a:cs typeface="Raleway Medium"/>
              <a:sym typeface="Raleway Medium"/>
            </a:endParaRPr>
          </a:p>
        </p:txBody>
      </p:sp>
      <p:sp>
        <p:nvSpPr>
          <p:cNvPr id="959" name="Google Shape;959;p55"/>
          <p:cNvSpPr txBox="1"/>
          <p:nvPr/>
        </p:nvSpPr>
        <p:spPr>
          <a:xfrm>
            <a:off x="6348522" y="3641442"/>
            <a:ext cx="2016900" cy="32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accent2"/>
                </a:solidFill>
                <a:latin typeface="Bebas Neue"/>
                <a:ea typeface="Bebas Neue"/>
                <a:cs typeface="Bebas Neue"/>
                <a:sym typeface="Bebas Neue"/>
              </a:rPr>
              <a:t>HIGH PROFIT</a:t>
            </a:r>
            <a:endParaRPr sz="2500">
              <a:solidFill>
                <a:schemeClr val="accent2"/>
              </a:solidFill>
              <a:latin typeface="Bebas Neue"/>
              <a:ea typeface="Bebas Neue"/>
              <a:cs typeface="Bebas Neue"/>
              <a:sym typeface="Bebas Neue"/>
            </a:endParaRPr>
          </a:p>
        </p:txBody>
      </p:sp>
      <p:sp>
        <p:nvSpPr>
          <p:cNvPr id="960" name="Google Shape;960;p55"/>
          <p:cNvSpPr txBox="1"/>
          <p:nvPr/>
        </p:nvSpPr>
        <p:spPr>
          <a:xfrm>
            <a:off x="6348522" y="3956817"/>
            <a:ext cx="2016900" cy="649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2"/>
                </a:solidFill>
                <a:latin typeface="Raleway Medium"/>
                <a:ea typeface="Raleway Medium"/>
                <a:cs typeface="Raleway Medium"/>
                <a:sym typeface="Raleway Medium"/>
              </a:rPr>
              <a:t>Earth is the beautiful planet we live on</a:t>
            </a:r>
            <a:endParaRPr>
              <a:solidFill>
                <a:schemeClr val="accent2"/>
              </a:solidFill>
              <a:latin typeface="Raleway Medium"/>
              <a:ea typeface="Raleway Medium"/>
              <a:cs typeface="Raleway Medium"/>
              <a:sym typeface="Raleway Medium"/>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64"/>
        <p:cNvGrpSpPr/>
        <p:nvPr/>
      </p:nvGrpSpPr>
      <p:grpSpPr>
        <a:xfrm>
          <a:off x="0" y="0"/>
          <a:ext cx="0" cy="0"/>
          <a:chOff x="0" y="0"/>
          <a:chExt cx="0" cy="0"/>
        </a:xfrm>
      </p:grpSpPr>
      <p:sp>
        <p:nvSpPr>
          <p:cNvPr id="965" name="Google Shape;965;p56"/>
          <p:cNvSpPr txBox="1">
            <a:spLocks noGrp="1"/>
          </p:cNvSpPr>
          <p:nvPr>
            <p:ph type="title"/>
          </p:nvPr>
        </p:nvSpPr>
        <p:spPr>
          <a:xfrm>
            <a:off x="1792008" y="1566450"/>
            <a:ext cx="5565300" cy="201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WORDS</a:t>
            </a:r>
            <a:endParaRPr/>
          </a:p>
        </p:txBody>
      </p:sp>
      <p:grpSp>
        <p:nvGrpSpPr>
          <p:cNvPr id="966" name="Google Shape;966;p56"/>
          <p:cNvGrpSpPr/>
          <p:nvPr/>
        </p:nvGrpSpPr>
        <p:grpSpPr>
          <a:xfrm rot="-5400000">
            <a:off x="6884289" y="1494857"/>
            <a:ext cx="772605" cy="196301"/>
            <a:chOff x="2641350" y="846250"/>
            <a:chExt cx="413600" cy="105075"/>
          </a:xfrm>
        </p:grpSpPr>
        <p:sp>
          <p:nvSpPr>
            <p:cNvPr id="967" name="Google Shape;967;p56"/>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6"/>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6"/>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6"/>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 name="Google Shape;971;p56"/>
          <p:cNvGrpSpPr/>
          <p:nvPr/>
        </p:nvGrpSpPr>
        <p:grpSpPr>
          <a:xfrm>
            <a:off x="241063" y="3577054"/>
            <a:ext cx="3397850" cy="187275"/>
            <a:chOff x="-3237675" y="-1132050"/>
            <a:chExt cx="3397850" cy="187275"/>
          </a:xfrm>
        </p:grpSpPr>
        <p:sp>
          <p:nvSpPr>
            <p:cNvPr id="972" name="Google Shape;972;p56"/>
            <p:cNvSpPr/>
            <p:nvPr/>
          </p:nvSpPr>
          <p:spPr>
            <a:xfrm>
              <a:off x="-378750" y="-1132050"/>
              <a:ext cx="130425" cy="187275"/>
            </a:xfrm>
            <a:custGeom>
              <a:avLst/>
              <a:gdLst/>
              <a:ahLst/>
              <a:cxnLst/>
              <a:rect l="l" t="t" r="r" b="b"/>
              <a:pathLst>
                <a:path w="5217" h="7491" extrusionOk="0">
                  <a:moveTo>
                    <a:pt x="4040" y="0"/>
                  </a:moveTo>
                  <a:lnTo>
                    <a:pt x="0" y="6800"/>
                  </a:lnTo>
                  <a:lnTo>
                    <a:pt x="1157"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6"/>
            <p:cNvSpPr/>
            <p:nvPr/>
          </p:nvSpPr>
          <p:spPr>
            <a:xfrm>
              <a:off x="29725"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6"/>
            <p:cNvSpPr/>
            <p:nvPr/>
          </p:nvSpPr>
          <p:spPr>
            <a:xfrm>
              <a:off x="-787250"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6"/>
            <p:cNvSpPr/>
            <p:nvPr/>
          </p:nvSpPr>
          <p:spPr>
            <a:xfrm>
              <a:off x="-1195725" y="-1132050"/>
              <a:ext cx="130425" cy="187275"/>
            </a:xfrm>
            <a:custGeom>
              <a:avLst/>
              <a:gdLst/>
              <a:ahLst/>
              <a:cxnLst/>
              <a:rect l="l" t="t" r="r" b="b"/>
              <a:pathLst>
                <a:path w="5217" h="7491" extrusionOk="0">
                  <a:moveTo>
                    <a:pt x="4060" y="0"/>
                  </a:moveTo>
                  <a:lnTo>
                    <a:pt x="0" y="6800"/>
                  </a:lnTo>
                  <a:lnTo>
                    <a:pt x="1157"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6"/>
            <p:cNvSpPr/>
            <p:nvPr/>
          </p:nvSpPr>
          <p:spPr>
            <a:xfrm>
              <a:off x="-1604225" y="-1132050"/>
              <a:ext cx="130450" cy="187275"/>
            </a:xfrm>
            <a:custGeom>
              <a:avLst/>
              <a:gdLst/>
              <a:ahLst/>
              <a:cxnLst/>
              <a:rect l="l" t="t" r="r" b="b"/>
              <a:pathLst>
                <a:path w="5218" h="7491" extrusionOk="0">
                  <a:moveTo>
                    <a:pt x="4060" y="0"/>
                  </a:moveTo>
                  <a:lnTo>
                    <a:pt x="1" y="6800"/>
                  </a:lnTo>
                  <a:lnTo>
                    <a:pt x="115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6"/>
            <p:cNvSpPr/>
            <p:nvPr/>
          </p:nvSpPr>
          <p:spPr>
            <a:xfrm>
              <a:off x="-2012725" y="-1132050"/>
              <a:ext cx="130450" cy="187275"/>
            </a:xfrm>
            <a:custGeom>
              <a:avLst/>
              <a:gdLst/>
              <a:ahLst/>
              <a:cxnLst/>
              <a:rect l="l" t="t" r="r" b="b"/>
              <a:pathLst>
                <a:path w="5218" h="7491" extrusionOk="0">
                  <a:moveTo>
                    <a:pt x="4060" y="0"/>
                  </a:moveTo>
                  <a:lnTo>
                    <a:pt x="1"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6"/>
            <p:cNvSpPr/>
            <p:nvPr/>
          </p:nvSpPr>
          <p:spPr>
            <a:xfrm>
              <a:off x="-2421200" y="-1132050"/>
              <a:ext cx="130425" cy="187275"/>
            </a:xfrm>
            <a:custGeom>
              <a:avLst/>
              <a:gdLst/>
              <a:ahLst/>
              <a:cxnLst/>
              <a:rect l="l" t="t" r="r" b="b"/>
              <a:pathLst>
                <a:path w="5217" h="7491" extrusionOk="0">
                  <a:moveTo>
                    <a:pt x="4060" y="0"/>
                  </a:moveTo>
                  <a:lnTo>
                    <a:pt x="0"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6"/>
            <p:cNvSpPr/>
            <p:nvPr/>
          </p:nvSpPr>
          <p:spPr>
            <a:xfrm>
              <a:off x="-2829175" y="-1132050"/>
              <a:ext cx="129925" cy="187275"/>
            </a:xfrm>
            <a:custGeom>
              <a:avLst/>
              <a:gdLst/>
              <a:ahLst/>
              <a:cxnLst/>
              <a:rect l="l" t="t" r="r" b="b"/>
              <a:pathLst>
                <a:path w="5197" h="7491" extrusionOk="0">
                  <a:moveTo>
                    <a:pt x="4039" y="0"/>
                  </a:moveTo>
                  <a:lnTo>
                    <a:pt x="0" y="6800"/>
                  </a:lnTo>
                  <a:lnTo>
                    <a:pt x="1157" y="7490"/>
                  </a:lnTo>
                  <a:lnTo>
                    <a:pt x="5196" y="690"/>
                  </a:lnTo>
                  <a:lnTo>
                    <a:pt x="40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6"/>
            <p:cNvSpPr/>
            <p:nvPr/>
          </p:nvSpPr>
          <p:spPr>
            <a:xfrm>
              <a:off x="-3237675" y="-1132050"/>
              <a:ext cx="129925" cy="187275"/>
            </a:xfrm>
            <a:custGeom>
              <a:avLst/>
              <a:gdLst/>
              <a:ahLst/>
              <a:cxnLst/>
              <a:rect l="l" t="t" r="r" b="b"/>
              <a:pathLst>
                <a:path w="5197" h="7491" extrusionOk="0">
                  <a:moveTo>
                    <a:pt x="4040" y="0"/>
                  </a:moveTo>
                  <a:lnTo>
                    <a:pt x="0" y="6800"/>
                  </a:lnTo>
                  <a:lnTo>
                    <a:pt x="1157" y="7490"/>
                  </a:lnTo>
                  <a:lnTo>
                    <a:pt x="519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84"/>
        <p:cNvGrpSpPr/>
        <p:nvPr/>
      </p:nvGrpSpPr>
      <p:grpSpPr>
        <a:xfrm>
          <a:off x="0" y="0"/>
          <a:ext cx="0" cy="0"/>
          <a:chOff x="0" y="0"/>
          <a:chExt cx="0" cy="0"/>
        </a:xfrm>
      </p:grpSpPr>
      <p:sp>
        <p:nvSpPr>
          <p:cNvPr id="985" name="Google Shape;985;p57"/>
          <p:cNvSpPr/>
          <p:nvPr/>
        </p:nvSpPr>
        <p:spPr>
          <a:xfrm>
            <a:off x="3320042" y="1168200"/>
            <a:ext cx="2514600" cy="3440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7"/>
          <p:cNvSpPr/>
          <p:nvPr/>
        </p:nvSpPr>
        <p:spPr>
          <a:xfrm>
            <a:off x="6019467" y="1168200"/>
            <a:ext cx="2514600" cy="3440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7"/>
          <p:cNvSpPr/>
          <p:nvPr/>
        </p:nvSpPr>
        <p:spPr>
          <a:xfrm>
            <a:off x="620617" y="1168200"/>
            <a:ext cx="2514600" cy="3440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7"/>
          <p:cNvSpPr txBox="1">
            <a:spLocks noGrp="1"/>
          </p:cNvSpPr>
          <p:nvPr>
            <p:ph type="title" idx="6"/>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 PLANS</a:t>
            </a:r>
            <a:endParaRPr/>
          </a:p>
        </p:txBody>
      </p:sp>
      <p:sp>
        <p:nvSpPr>
          <p:cNvPr id="989" name="Google Shape;989;p57"/>
          <p:cNvSpPr txBox="1">
            <a:spLocks noGrp="1"/>
          </p:cNvSpPr>
          <p:nvPr>
            <p:ph type="title"/>
          </p:nvPr>
        </p:nvSpPr>
        <p:spPr>
          <a:xfrm>
            <a:off x="722675" y="2160687"/>
            <a:ext cx="23364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BASIC</a:t>
            </a:r>
            <a:endParaRPr/>
          </a:p>
        </p:txBody>
      </p:sp>
      <p:sp>
        <p:nvSpPr>
          <p:cNvPr id="990" name="Google Shape;990;p57"/>
          <p:cNvSpPr txBox="1">
            <a:spLocks noGrp="1"/>
          </p:cNvSpPr>
          <p:nvPr>
            <p:ph type="subTitle" idx="1"/>
          </p:nvPr>
        </p:nvSpPr>
        <p:spPr>
          <a:xfrm>
            <a:off x="722675" y="2781254"/>
            <a:ext cx="2336400" cy="630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 is the closest planet to the Sun and the smallest one</a:t>
            </a:r>
            <a:endParaRPr/>
          </a:p>
        </p:txBody>
      </p:sp>
      <p:sp>
        <p:nvSpPr>
          <p:cNvPr id="991" name="Google Shape;991;p57"/>
          <p:cNvSpPr txBox="1">
            <a:spLocks noGrp="1"/>
          </p:cNvSpPr>
          <p:nvPr>
            <p:ph type="title" idx="2"/>
          </p:nvPr>
        </p:nvSpPr>
        <p:spPr>
          <a:xfrm>
            <a:off x="3406475" y="2160687"/>
            <a:ext cx="23364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PRO</a:t>
            </a:r>
            <a:endParaRPr/>
          </a:p>
        </p:txBody>
      </p:sp>
      <p:sp>
        <p:nvSpPr>
          <p:cNvPr id="992" name="Google Shape;992;p57"/>
          <p:cNvSpPr txBox="1">
            <a:spLocks noGrp="1"/>
          </p:cNvSpPr>
          <p:nvPr>
            <p:ph type="subTitle" idx="3"/>
          </p:nvPr>
        </p:nvSpPr>
        <p:spPr>
          <a:xfrm>
            <a:off x="3406475" y="2781254"/>
            <a:ext cx="2336400" cy="630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hlink"/>
              </a:buClr>
              <a:buSzPts val="1100"/>
              <a:buFont typeface="Arial"/>
              <a:buNone/>
            </a:pPr>
            <a:r>
              <a:rPr lang="en"/>
              <a:t>Saturn is a gas giant, composed mostly of hydrogen and helium</a:t>
            </a:r>
            <a:endParaRPr/>
          </a:p>
        </p:txBody>
      </p:sp>
      <p:sp>
        <p:nvSpPr>
          <p:cNvPr id="993" name="Google Shape;993;p57"/>
          <p:cNvSpPr txBox="1">
            <a:spLocks noGrp="1"/>
          </p:cNvSpPr>
          <p:nvPr>
            <p:ph type="title" idx="4"/>
          </p:nvPr>
        </p:nvSpPr>
        <p:spPr>
          <a:xfrm>
            <a:off x="6090275" y="2160687"/>
            <a:ext cx="23364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PREMIUM</a:t>
            </a:r>
            <a:endParaRPr/>
          </a:p>
        </p:txBody>
      </p:sp>
      <p:sp>
        <p:nvSpPr>
          <p:cNvPr id="994" name="Google Shape;994;p57"/>
          <p:cNvSpPr txBox="1">
            <a:spLocks noGrp="1"/>
          </p:cNvSpPr>
          <p:nvPr>
            <p:ph type="subTitle" idx="5"/>
          </p:nvPr>
        </p:nvSpPr>
        <p:spPr>
          <a:xfrm>
            <a:off x="6090275" y="2781254"/>
            <a:ext cx="2336400" cy="630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hlink"/>
              </a:buClr>
              <a:buSzPts val="1100"/>
              <a:buFont typeface="Arial"/>
              <a:buNone/>
            </a:pPr>
            <a:r>
              <a:rPr lang="en"/>
              <a:t>Jupiter is a gas giant and the biggest planet in the Solar System</a:t>
            </a:r>
            <a:endParaRPr/>
          </a:p>
        </p:txBody>
      </p:sp>
      <p:sp>
        <p:nvSpPr>
          <p:cNvPr id="995" name="Google Shape;995;p57"/>
          <p:cNvSpPr txBox="1">
            <a:spLocks noGrp="1"/>
          </p:cNvSpPr>
          <p:nvPr>
            <p:ph type="title" idx="7"/>
          </p:nvPr>
        </p:nvSpPr>
        <p:spPr>
          <a:xfrm>
            <a:off x="722675" y="3508938"/>
            <a:ext cx="23364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€35</a:t>
            </a:r>
            <a:endParaRPr/>
          </a:p>
        </p:txBody>
      </p:sp>
      <p:sp>
        <p:nvSpPr>
          <p:cNvPr id="996" name="Google Shape;996;p57"/>
          <p:cNvSpPr txBox="1">
            <a:spLocks noGrp="1"/>
          </p:cNvSpPr>
          <p:nvPr>
            <p:ph type="title" idx="8"/>
          </p:nvPr>
        </p:nvSpPr>
        <p:spPr>
          <a:xfrm>
            <a:off x="3406475" y="3508938"/>
            <a:ext cx="23364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€50</a:t>
            </a:r>
            <a:endParaRPr/>
          </a:p>
        </p:txBody>
      </p:sp>
      <p:sp>
        <p:nvSpPr>
          <p:cNvPr id="997" name="Google Shape;997;p57"/>
          <p:cNvSpPr txBox="1">
            <a:spLocks noGrp="1"/>
          </p:cNvSpPr>
          <p:nvPr>
            <p:ph type="title" idx="9"/>
          </p:nvPr>
        </p:nvSpPr>
        <p:spPr>
          <a:xfrm>
            <a:off x="6090275" y="3508938"/>
            <a:ext cx="23364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€85</a:t>
            </a:r>
            <a:endParaRPr/>
          </a:p>
        </p:txBody>
      </p:sp>
      <p:grpSp>
        <p:nvGrpSpPr>
          <p:cNvPr id="998" name="Google Shape;998;p57"/>
          <p:cNvGrpSpPr/>
          <p:nvPr/>
        </p:nvGrpSpPr>
        <p:grpSpPr>
          <a:xfrm rot="10800000">
            <a:off x="4305897" y="4124971"/>
            <a:ext cx="537556" cy="136576"/>
            <a:chOff x="2641350" y="846250"/>
            <a:chExt cx="413600" cy="105075"/>
          </a:xfrm>
        </p:grpSpPr>
        <p:sp>
          <p:nvSpPr>
            <p:cNvPr id="999" name="Google Shape;999;p57"/>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57"/>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7"/>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57"/>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 name="Google Shape;1003;p57"/>
          <p:cNvGrpSpPr/>
          <p:nvPr/>
        </p:nvGrpSpPr>
        <p:grpSpPr>
          <a:xfrm rot="10800000">
            <a:off x="6989697" y="4124971"/>
            <a:ext cx="537556" cy="136576"/>
            <a:chOff x="2641350" y="846250"/>
            <a:chExt cx="413600" cy="105075"/>
          </a:xfrm>
        </p:grpSpPr>
        <p:sp>
          <p:nvSpPr>
            <p:cNvPr id="1004" name="Google Shape;1004;p57"/>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57"/>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7"/>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57"/>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 name="Google Shape;1008;p57"/>
          <p:cNvGrpSpPr/>
          <p:nvPr/>
        </p:nvGrpSpPr>
        <p:grpSpPr>
          <a:xfrm rot="10800000">
            <a:off x="1622097" y="4124971"/>
            <a:ext cx="537556" cy="136576"/>
            <a:chOff x="2641350" y="846250"/>
            <a:chExt cx="413600" cy="105075"/>
          </a:xfrm>
        </p:grpSpPr>
        <p:sp>
          <p:nvSpPr>
            <p:cNvPr id="1009" name="Google Shape;1009;p57"/>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57"/>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57"/>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7"/>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13" name="Google Shape;1013;p57"/>
          <p:cNvCxnSpPr/>
          <p:nvPr/>
        </p:nvCxnSpPr>
        <p:spPr>
          <a:xfrm>
            <a:off x="722674" y="2685167"/>
            <a:ext cx="7715700" cy="22200"/>
          </a:xfrm>
          <a:prstGeom prst="straightConnector1">
            <a:avLst/>
          </a:prstGeom>
          <a:noFill/>
          <a:ln w="19050" cap="flat" cmpd="sng">
            <a:solidFill>
              <a:schemeClr val="dk1"/>
            </a:solidFill>
            <a:prstDash val="solid"/>
            <a:round/>
            <a:headEnd type="none" w="med" len="med"/>
            <a:tailEnd type="none" w="med" len="med"/>
          </a:ln>
        </p:spPr>
      </p:cxnSp>
      <p:grpSp>
        <p:nvGrpSpPr>
          <p:cNvPr id="1014" name="Google Shape;1014;p57"/>
          <p:cNvGrpSpPr/>
          <p:nvPr/>
        </p:nvGrpSpPr>
        <p:grpSpPr>
          <a:xfrm>
            <a:off x="6984162" y="1490982"/>
            <a:ext cx="548625" cy="548637"/>
            <a:chOff x="5648375" y="1427025"/>
            <a:chExt cx="483200" cy="483125"/>
          </a:xfrm>
        </p:grpSpPr>
        <p:sp>
          <p:nvSpPr>
            <p:cNvPr id="1015" name="Google Shape;1015;p57"/>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6" name="Google Shape;1016;p57"/>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17" name="Google Shape;1017;p57"/>
          <p:cNvSpPr/>
          <p:nvPr/>
        </p:nvSpPr>
        <p:spPr>
          <a:xfrm>
            <a:off x="1643982" y="1490992"/>
            <a:ext cx="493786" cy="548617"/>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8" name="Google Shape;1018;p57"/>
          <p:cNvSpPr/>
          <p:nvPr/>
        </p:nvSpPr>
        <p:spPr>
          <a:xfrm>
            <a:off x="4272922" y="1490972"/>
            <a:ext cx="603507" cy="548657"/>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9" name="Google Shape;1019;p57"/>
          <p:cNvSpPr/>
          <p:nvPr/>
        </p:nvSpPr>
        <p:spPr>
          <a:xfrm>
            <a:off x="1484375" y="1860198"/>
            <a:ext cx="401700" cy="401700"/>
          </a:xfrm>
          <a:prstGeom prst="ellipse">
            <a:avLst/>
          </a:prstGeom>
          <a:solidFill>
            <a:srgbClr val="718AC6">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57"/>
          <p:cNvSpPr/>
          <p:nvPr/>
        </p:nvSpPr>
        <p:spPr>
          <a:xfrm>
            <a:off x="4360117" y="1388348"/>
            <a:ext cx="401700" cy="401700"/>
          </a:xfrm>
          <a:prstGeom prst="ellipse">
            <a:avLst/>
          </a:prstGeom>
          <a:solidFill>
            <a:srgbClr val="718AC6">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57"/>
          <p:cNvSpPr/>
          <p:nvPr/>
        </p:nvSpPr>
        <p:spPr>
          <a:xfrm>
            <a:off x="7057617" y="1462407"/>
            <a:ext cx="401700" cy="401700"/>
          </a:xfrm>
          <a:prstGeom prst="ellipse">
            <a:avLst/>
          </a:prstGeom>
          <a:solidFill>
            <a:srgbClr val="718AC6">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025"/>
        <p:cNvGrpSpPr/>
        <p:nvPr/>
      </p:nvGrpSpPr>
      <p:grpSpPr>
        <a:xfrm>
          <a:off x="0" y="0"/>
          <a:ext cx="0" cy="0"/>
          <a:chOff x="0" y="0"/>
          <a:chExt cx="0" cy="0"/>
        </a:xfrm>
      </p:grpSpPr>
      <p:sp>
        <p:nvSpPr>
          <p:cNvPr id="1026" name="Google Shape;1026;p58"/>
          <p:cNvSpPr txBox="1">
            <a:spLocks noGrp="1"/>
          </p:cNvSpPr>
          <p:nvPr>
            <p:ph type="title"/>
          </p:nvPr>
        </p:nvSpPr>
        <p:spPr>
          <a:xfrm>
            <a:off x="1195863" y="1454250"/>
            <a:ext cx="28671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CHANNEL 1</a:t>
            </a:r>
            <a:endParaRPr/>
          </a:p>
        </p:txBody>
      </p:sp>
      <p:sp>
        <p:nvSpPr>
          <p:cNvPr id="1027" name="Google Shape;1027;p58"/>
          <p:cNvSpPr txBox="1">
            <a:spLocks noGrp="1"/>
          </p:cNvSpPr>
          <p:nvPr>
            <p:ph type="subTitle" idx="1"/>
          </p:nvPr>
        </p:nvSpPr>
        <p:spPr>
          <a:xfrm>
            <a:off x="1195863" y="2040775"/>
            <a:ext cx="28671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is the second planet from the Sun</a:t>
            </a:r>
            <a:endParaRPr/>
          </a:p>
        </p:txBody>
      </p:sp>
      <p:sp>
        <p:nvSpPr>
          <p:cNvPr id="1028" name="Google Shape;1028;p58"/>
          <p:cNvSpPr txBox="1">
            <a:spLocks noGrp="1"/>
          </p:cNvSpPr>
          <p:nvPr>
            <p:ph type="title" idx="2"/>
          </p:nvPr>
        </p:nvSpPr>
        <p:spPr>
          <a:xfrm>
            <a:off x="5081043" y="1454250"/>
            <a:ext cx="28671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CHANNEL 2</a:t>
            </a:r>
            <a:endParaRPr/>
          </a:p>
        </p:txBody>
      </p:sp>
      <p:sp>
        <p:nvSpPr>
          <p:cNvPr id="1029" name="Google Shape;1029;p58"/>
          <p:cNvSpPr txBox="1">
            <a:spLocks noGrp="1"/>
          </p:cNvSpPr>
          <p:nvPr>
            <p:ph type="subTitle" idx="3"/>
          </p:nvPr>
        </p:nvSpPr>
        <p:spPr>
          <a:xfrm>
            <a:off x="5081043" y="2040775"/>
            <a:ext cx="28671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Despite being red, Mars is a cold place</a:t>
            </a:r>
            <a:endParaRPr/>
          </a:p>
        </p:txBody>
      </p:sp>
      <p:sp>
        <p:nvSpPr>
          <p:cNvPr id="1030" name="Google Shape;1030;p58"/>
          <p:cNvSpPr txBox="1">
            <a:spLocks noGrp="1"/>
          </p:cNvSpPr>
          <p:nvPr>
            <p:ph type="title" idx="8"/>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SALES AND DISTRIBUTION</a:t>
            </a:r>
            <a:endParaRPr/>
          </a:p>
        </p:txBody>
      </p:sp>
      <p:sp>
        <p:nvSpPr>
          <p:cNvPr id="1031" name="Google Shape;1031;p58"/>
          <p:cNvSpPr txBox="1">
            <a:spLocks noGrp="1"/>
          </p:cNvSpPr>
          <p:nvPr>
            <p:ph type="title" idx="4"/>
          </p:nvPr>
        </p:nvSpPr>
        <p:spPr>
          <a:xfrm>
            <a:off x="1195863" y="3268650"/>
            <a:ext cx="28671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CHANNEL 4</a:t>
            </a:r>
            <a:endParaRPr/>
          </a:p>
        </p:txBody>
      </p:sp>
      <p:sp>
        <p:nvSpPr>
          <p:cNvPr id="1032" name="Google Shape;1032;p58"/>
          <p:cNvSpPr txBox="1">
            <a:spLocks noGrp="1"/>
          </p:cNvSpPr>
          <p:nvPr>
            <p:ph type="title" idx="6"/>
          </p:nvPr>
        </p:nvSpPr>
        <p:spPr>
          <a:xfrm>
            <a:off x="5081043" y="3268650"/>
            <a:ext cx="28671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CHANNEL 3</a:t>
            </a:r>
            <a:endParaRPr/>
          </a:p>
        </p:txBody>
      </p:sp>
      <p:sp>
        <p:nvSpPr>
          <p:cNvPr id="1033" name="Google Shape;1033;p58"/>
          <p:cNvSpPr txBox="1">
            <a:spLocks noGrp="1"/>
          </p:cNvSpPr>
          <p:nvPr>
            <p:ph type="subTitle" idx="5"/>
          </p:nvPr>
        </p:nvSpPr>
        <p:spPr>
          <a:xfrm>
            <a:off x="1195863" y="3855175"/>
            <a:ext cx="28671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 is the biggest planet in the Solar System</a:t>
            </a:r>
            <a:endParaRPr/>
          </a:p>
        </p:txBody>
      </p:sp>
      <p:sp>
        <p:nvSpPr>
          <p:cNvPr id="1034" name="Google Shape;1034;p58"/>
          <p:cNvSpPr txBox="1">
            <a:spLocks noGrp="1"/>
          </p:cNvSpPr>
          <p:nvPr>
            <p:ph type="subTitle" idx="7"/>
          </p:nvPr>
        </p:nvSpPr>
        <p:spPr>
          <a:xfrm>
            <a:off x="5081043" y="3855175"/>
            <a:ext cx="28671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 is a gas giant and has several rings</a:t>
            </a:r>
            <a:endParaRPr/>
          </a:p>
        </p:txBody>
      </p:sp>
      <p:grpSp>
        <p:nvGrpSpPr>
          <p:cNvPr id="1035" name="Google Shape;1035;p58"/>
          <p:cNvGrpSpPr/>
          <p:nvPr/>
        </p:nvGrpSpPr>
        <p:grpSpPr>
          <a:xfrm rot="10800000">
            <a:off x="4303235" y="1649808"/>
            <a:ext cx="537556" cy="136576"/>
            <a:chOff x="2641350" y="846250"/>
            <a:chExt cx="413600" cy="105075"/>
          </a:xfrm>
        </p:grpSpPr>
        <p:sp>
          <p:nvSpPr>
            <p:cNvPr id="1036" name="Google Shape;1036;p58"/>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58"/>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58"/>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58"/>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 name="Google Shape;1040;p58"/>
          <p:cNvGrpSpPr/>
          <p:nvPr/>
        </p:nvGrpSpPr>
        <p:grpSpPr>
          <a:xfrm rot="-5400000">
            <a:off x="6245822" y="2865687"/>
            <a:ext cx="537556" cy="136576"/>
            <a:chOff x="2641350" y="846250"/>
            <a:chExt cx="413600" cy="105075"/>
          </a:xfrm>
        </p:grpSpPr>
        <p:sp>
          <p:nvSpPr>
            <p:cNvPr id="1041" name="Google Shape;1041;p58"/>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8"/>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58"/>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58"/>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 name="Google Shape;1045;p58"/>
          <p:cNvGrpSpPr/>
          <p:nvPr/>
        </p:nvGrpSpPr>
        <p:grpSpPr>
          <a:xfrm>
            <a:off x="4303235" y="3478608"/>
            <a:ext cx="537556" cy="136576"/>
            <a:chOff x="2641350" y="846250"/>
            <a:chExt cx="413600" cy="105075"/>
          </a:xfrm>
        </p:grpSpPr>
        <p:sp>
          <p:nvSpPr>
            <p:cNvPr id="1046" name="Google Shape;1046;p58"/>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58"/>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58"/>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58"/>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 name="Google Shape;1050;p58"/>
          <p:cNvGrpSpPr/>
          <p:nvPr/>
        </p:nvGrpSpPr>
        <p:grpSpPr>
          <a:xfrm>
            <a:off x="7380363" y="993621"/>
            <a:ext cx="913425" cy="370975"/>
            <a:chOff x="6514150" y="4420266"/>
            <a:chExt cx="913425" cy="370975"/>
          </a:xfrm>
        </p:grpSpPr>
        <p:sp>
          <p:nvSpPr>
            <p:cNvPr id="1051" name="Google Shape;1051;p58"/>
            <p:cNvSpPr/>
            <p:nvPr/>
          </p:nvSpPr>
          <p:spPr>
            <a:xfrm>
              <a:off x="6938875" y="4420266"/>
              <a:ext cx="488700" cy="370975"/>
            </a:xfrm>
            <a:custGeom>
              <a:avLst/>
              <a:gdLst/>
              <a:ahLst/>
              <a:cxnLst/>
              <a:rect l="l" t="t" r="r" b="b"/>
              <a:pathLst>
                <a:path w="19548" h="14839" extrusionOk="0">
                  <a:moveTo>
                    <a:pt x="8160" y="1"/>
                  </a:moveTo>
                  <a:lnTo>
                    <a:pt x="1" y="14838"/>
                  </a:lnTo>
                  <a:lnTo>
                    <a:pt x="11388" y="14838"/>
                  </a:lnTo>
                  <a:lnTo>
                    <a:pt x="195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58"/>
            <p:cNvSpPr/>
            <p:nvPr/>
          </p:nvSpPr>
          <p:spPr>
            <a:xfrm>
              <a:off x="6514150" y="4420266"/>
              <a:ext cx="488700" cy="370975"/>
            </a:xfrm>
            <a:custGeom>
              <a:avLst/>
              <a:gdLst/>
              <a:ahLst/>
              <a:cxnLst/>
              <a:rect l="l" t="t" r="r" b="b"/>
              <a:pathLst>
                <a:path w="19548" h="14839" extrusionOk="0">
                  <a:moveTo>
                    <a:pt x="8160" y="1"/>
                  </a:moveTo>
                  <a:lnTo>
                    <a:pt x="1" y="14838"/>
                  </a:lnTo>
                  <a:lnTo>
                    <a:pt x="11388" y="14838"/>
                  </a:lnTo>
                  <a:lnTo>
                    <a:pt x="195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056"/>
        <p:cNvGrpSpPr/>
        <p:nvPr/>
      </p:nvGrpSpPr>
      <p:grpSpPr>
        <a:xfrm>
          <a:off x="0" y="0"/>
          <a:ext cx="0" cy="0"/>
          <a:chOff x="0" y="0"/>
          <a:chExt cx="0" cy="0"/>
        </a:xfrm>
      </p:grpSpPr>
      <p:sp>
        <p:nvSpPr>
          <p:cNvPr id="1057" name="Google Shape;1057;p59"/>
          <p:cNvSpPr/>
          <p:nvPr/>
        </p:nvSpPr>
        <p:spPr>
          <a:xfrm>
            <a:off x="3320050" y="2529050"/>
            <a:ext cx="2514600" cy="1752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59"/>
          <p:cNvSpPr/>
          <p:nvPr/>
        </p:nvSpPr>
        <p:spPr>
          <a:xfrm>
            <a:off x="6019475" y="2529050"/>
            <a:ext cx="2514600" cy="1752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59"/>
          <p:cNvSpPr/>
          <p:nvPr/>
        </p:nvSpPr>
        <p:spPr>
          <a:xfrm>
            <a:off x="620625" y="2529050"/>
            <a:ext cx="2514600" cy="1752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59"/>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ADVERTISING AND PROMOTION</a:t>
            </a:r>
            <a:endParaRPr/>
          </a:p>
        </p:txBody>
      </p:sp>
      <p:sp>
        <p:nvSpPr>
          <p:cNvPr id="1061" name="Google Shape;1061;p59"/>
          <p:cNvSpPr txBox="1">
            <a:spLocks noGrp="1"/>
          </p:cNvSpPr>
          <p:nvPr>
            <p:ph type="title" idx="2"/>
          </p:nvPr>
        </p:nvSpPr>
        <p:spPr>
          <a:xfrm>
            <a:off x="731342" y="2905242"/>
            <a:ext cx="23055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1062" name="Google Shape;1062;p59"/>
          <p:cNvSpPr txBox="1">
            <a:spLocks noGrp="1"/>
          </p:cNvSpPr>
          <p:nvPr>
            <p:ph type="subTitle" idx="1"/>
          </p:nvPr>
        </p:nvSpPr>
        <p:spPr>
          <a:xfrm>
            <a:off x="731342" y="3415567"/>
            <a:ext cx="23055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hlink"/>
              </a:buClr>
              <a:buSzPts val="1100"/>
              <a:buFont typeface="Arial"/>
              <a:buNone/>
            </a:pPr>
            <a:r>
              <a:rPr lang="en"/>
              <a:t>Mercury is the closest planet to the Sun</a:t>
            </a:r>
            <a:endParaRPr/>
          </a:p>
        </p:txBody>
      </p:sp>
      <p:sp>
        <p:nvSpPr>
          <p:cNvPr id="1063" name="Google Shape;1063;p59"/>
          <p:cNvSpPr txBox="1">
            <a:spLocks noGrp="1"/>
          </p:cNvSpPr>
          <p:nvPr>
            <p:ph type="title" idx="3"/>
          </p:nvPr>
        </p:nvSpPr>
        <p:spPr>
          <a:xfrm>
            <a:off x="3430611" y="2905242"/>
            <a:ext cx="23055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1064" name="Google Shape;1064;p59"/>
          <p:cNvSpPr txBox="1">
            <a:spLocks noGrp="1"/>
          </p:cNvSpPr>
          <p:nvPr>
            <p:ph type="subTitle" idx="4"/>
          </p:nvPr>
        </p:nvSpPr>
        <p:spPr>
          <a:xfrm>
            <a:off x="3430611" y="3415567"/>
            <a:ext cx="23055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hlink"/>
              </a:buClr>
              <a:buSzPts val="1100"/>
              <a:buFont typeface="Arial"/>
              <a:buNone/>
            </a:pPr>
            <a:r>
              <a:rPr lang="en"/>
              <a:t>Venus has a beautiful name, but it’s terribly hot</a:t>
            </a:r>
            <a:endParaRPr/>
          </a:p>
        </p:txBody>
      </p:sp>
      <p:sp>
        <p:nvSpPr>
          <p:cNvPr id="1065" name="Google Shape;1065;p59"/>
          <p:cNvSpPr txBox="1">
            <a:spLocks noGrp="1"/>
          </p:cNvSpPr>
          <p:nvPr>
            <p:ph type="title" idx="5"/>
          </p:nvPr>
        </p:nvSpPr>
        <p:spPr>
          <a:xfrm>
            <a:off x="6129887" y="2905242"/>
            <a:ext cx="23055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1066" name="Google Shape;1066;p59"/>
          <p:cNvSpPr txBox="1">
            <a:spLocks noGrp="1"/>
          </p:cNvSpPr>
          <p:nvPr>
            <p:ph type="subTitle" idx="6"/>
          </p:nvPr>
        </p:nvSpPr>
        <p:spPr>
          <a:xfrm>
            <a:off x="6129887" y="3415567"/>
            <a:ext cx="23055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Despite being red, Mars is a cold place, not hot</a:t>
            </a:r>
            <a:endParaRPr/>
          </a:p>
        </p:txBody>
      </p:sp>
      <p:grpSp>
        <p:nvGrpSpPr>
          <p:cNvPr id="1067" name="Google Shape;1067;p59"/>
          <p:cNvGrpSpPr/>
          <p:nvPr/>
        </p:nvGrpSpPr>
        <p:grpSpPr>
          <a:xfrm>
            <a:off x="296788" y="783522"/>
            <a:ext cx="1972232" cy="2097030"/>
            <a:chOff x="668700" y="783500"/>
            <a:chExt cx="1828850" cy="1944575"/>
          </a:xfrm>
        </p:grpSpPr>
        <p:sp>
          <p:nvSpPr>
            <p:cNvPr id="1068" name="Google Shape;1068;p59"/>
            <p:cNvSpPr/>
            <p:nvPr/>
          </p:nvSpPr>
          <p:spPr>
            <a:xfrm>
              <a:off x="1358825" y="2223200"/>
              <a:ext cx="178650" cy="202450"/>
            </a:xfrm>
            <a:custGeom>
              <a:avLst/>
              <a:gdLst/>
              <a:ahLst/>
              <a:cxnLst/>
              <a:rect l="l" t="t" r="r" b="b"/>
              <a:pathLst>
                <a:path w="7146" h="8098" extrusionOk="0">
                  <a:moveTo>
                    <a:pt x="3205" y="0"/>
                  </a:moveTo>
                  <a:cubicBezTo>
                    <a:pt x="3055" y="0"/>
                    <a:pt x="2903" y="37"/>
                    <a:pt x="2761" y="114"/>
                  </a:cubicBezTo>
                  <a:lnTo>
                    <a:pt x="610" y="1373"/>
                  </a:lnTo>
                  <a:cubicBezTo>
                    <a:pt x="163" y="1616"/>
                    <a:pt x="1" y="2185"/>
                    <a:pt x="265" y="2611"/>
                  </a:cubicBezTo>
                  <a:lnTo>
                    <a:pt x="3147" y="7645"/>
                  </a:lnTo>
                  <a:cubicBezTo>
                    <a:pt x="3310" y="7930"/>
                    <a:pt x="3610" y="8097"/>
                    <a:pt x="3924" y="8097"/>
                  </a:cubicBezTo>
                  <a:cubicBezTo>
                    <a:pt x="4079" y="8097"/>
                    <a:pt x="4237" y="8057"/>
                    <a:pt x="4385" y="7969"/>
                  </a:cubicBezTo>
                  <a:lnTo>
                    <a:pt x="6557" y="6731"/>
                  </a:lnTo>
                  <a:cubicBezTo>
                    <a:pt x="6983" y="6488"/>
                    <a:pt x="7145" y="5919"/>
                    <a:pt x="6902" y="5493"/>
                  </a:cubicBezTo>
                  <a:lnTo>
                    <a:pt x="4020" y="459"/>
                  </a:lnTo>
                  <a:cubicBezTo>
                    <a:pt x="3840" y="168"/>
                    <a:pt x="3527" y="0"/>
                    <a:pt x="32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59"/>
            <p:cNvSpPr/>
            <p:nvPr/>
          </p:nvSpPr>
          <p:spPr>
            <a:xfrm>
              <a:off x="1045750" y="2054025"/>
              <a:ext cx="627725" cy="674050"/>
            </a:xfrm>
            <a:custGeom>
              <a:avLst/>
              <a:gdLst/>
              <a:ahLst/>
              <a:cxnLst/>
              <a:rect l="l" t="t" r="r" b="b"/>
              <a:pathLst>
                <a:path w="25109" h="26962" extrusionOk="0">
                  <a:moveTo>
                    <a:pt x="11001" y="0"/>
                  </a:moveTo>
                  <a:lnTo>
                    <a:pt x="0" y="3512"/>
                  </a:lnTo>
                  <a:cubicBezTo>
                    <a:pt x="0" y="3512"/>
                    <a:pt x="12118" y="25393"/>
                    <a:pt x="16340" y="26651"/>
                  </a:cubicBezTo>
                  <a:cubicBezTo>
                    <a:pt x="16340" y="26651"/>
                    <a:pt x="17201" y="26961"/>
                    <a:pt x="18555" y="26961"/>
                  </a:cubicBezTo>
                  <a:cubicBezTo>
                    <a:pt x="20221" y="26961"/>
                    <a:pt x="22634" y="26492"/>
                    <a:pt x="25108" y="24398"/>
                  </a:cubicBezTo>
                  <a:cubicBezTo>
                    <a:pt x="25108" y="24398"/>
                    <a:pt x="12321" y="4608"/>
                    <a:pt x="110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59"/>
            <p:cNvSpPr/>
            <p:nvPr/>
          </p:nvSpPr>
          <p:spPr>
            <a:xfrm>
              <a:off x="1241100" y="2046400"/>
              <a:ext cx="429825" cy="651075"/>
            </a:xfrm>
            <a:custGeom>
              <a:avLst/>
              <a:gdLst/>
              <a:ahLst/>
              <a:cxnLst/>
              <a:rect l="l" t="t" r="r" b="b"/>
              <a:pathLst>
                <a:path w="17193" h="26043" extrusionOk="0">
                  <a:moveTo>
                    <a:pt x="3086" y="1"/>
                  </a:moveTo>
                  <a:lnTo>
                    <a:pt x="1" y="995"/>
                  </a:lnTo>
                  <a:cubicBezTo>
                    <a:pt x="2436" y="6861"/>
                    <a:pt x="12808" y="23100"/>
                    <a:pt x="14696" y="26043"/>
                  </a:cubicBezTo>
                  <a:cubicBezTo>
                    <a:pt x="15508" y="25657"/>
                    <a:pt x="16340" y="25129"/>
                    <a:pt x="17193" y="24399"/>
                  </a:cubicBezTo>
                  <a:cubicBezTo>
                    <a:pt x="17193" y="24399"/>
                    <a:pt x="4405" y="4629"/>
                    <a:pt x="30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59"/>
            <p:cNvSpPr/>
            <p:nvPr/>
          </p:nvSpPr>
          <p:spPr>
            <a:xfrm>
              <a:off x="1014775" y="1989965"/>
              <a:ext cx="424250" cy="212275"/>
            </a:xfrm>
            <a:custGeom>
              <a:avLst/>
              <a:gdLst/>
              <a:ahLst/>
              <a:cxnLst/>
              <a:rect l="l" t="t" r="r" b="b"/>
              <a:pathLst>
                <a:path w="16970" h="8491" extrusionOk="0">
                  <a:moveTo>
                    <a:pt x="16137" y="0"/>
                  </a:moveTo>
                  <a:cubicBezTo>
                    <a:pt x="15569" y="1056"/>
                    <a:pt x="14615" y="1888"/>
                    <a:pt x="13397" y="2294"/>
                  </a:cubicBezTo>
                  <a:lnTo>
                    <a:pt x="3573" y="5521"/>
                  </a:lnTo>
                  <a:cubicBezTo>
                    <a:pt x="3065" y="5691"/>
                    <a:pt x="2549" y="5772"/>
                    <a:pt x="2042" y="5772"/>
                  </a:cubicBezTo>
                  <a:cubicBezTo>
                    <a:pt x="1333" y="5772"/>
                    <a:pt x="639" y="5614"/>
                    <a:pt x="1" y="5318"/>
                  </a:cubicBezTo>
                  <a:lnTo>
                    <a:pt x="1" y="5318"/>
                  </a:lnTo>
                  <a:lnTo>
                    <a:pt x="123" y="5663"/>
                  </a:lnTo>
                  <a:cubicBezTo>
                    <a:pt x="692" y="7402"/>
                    <a:pt x="2301" y="8491"/>
                    <a:pt x="4025" y="8491"/>
                  </a:cubicBezTo>
                  <a:cubicBezTo>
                    <a:pt x="4454" y="8491"/>
                    <a:pt x="4890" y="8423"/>
                    <a:pt x="5319" y="8282"/>
                  </a:cubicBezTo>
                  <a:lnTo>
                    <a:pt x="13621" y="5562"/>
                  </a:lnTo>
                  <a:cubicBezTo>
                    <a:pt x="15792" y="4851"/>
                    <a:pt x="16970" y="2517"/>
                    <a:pt x="16259" y="366"/>
                  </a:cubicBezTo>
                  <a:lnTo>
                    <a:pt x="161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59"/>
            <p:cNvSpPr/>
            <p:nvPr/>
          </p:nvSpPr>
          <p:spPr>
            <a:xfrm>
              <a:off x="668700" y="1644000"/>
              <a:ext cx="386700" cy="537200"/>
            </a:xfrm>
            <a:custGeom>
              <a:avLst/>
              <a:gdLst/>
              <a:ahLst/>
              <a:cxnLst/>
              <a:rect l="l" t="t" r="r" b="b"/>
              <a:pathLst>
                <a:path w="15468" h="21488" extrusionOk="0">
                  <a:moveTo>
                    <a:pt x="8526" y="1"/>
                  </a:moveTo>
                  <a:cubicBezTo>
                    <a:pt x="2964" y="2132"/>
                    <a:pt x="1" y="8221"/>
                    <a:pt x="1868" y="13884"/>
                  </a:cubicBezTo>
                  <a:cubicBezTo>
                    <a:pt x="3407" y="18533"/>
                    <a:pt x="7755" y="21487"/>
                    <a:pt x="12440" y="21487"/>
                  </a:cubicBezTo>
                  <a:cubicBezTo>
                    <a:pt x="13442" y="21487"/>
                    <a:pt x="14459" y="21352"/>
                    <a:pt x="15468" y="21070"/>
                  </a:cubicBezTo>
                  <a:lnTo>
                    <a:pt x="852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59"/>
            <p:cNvSpPr/>
            <p:nvPr/>
          </p:nvSpPr>
          <p:spPr>
            <a:xfrm>
              <a:off x="881825" y="1569425"/>
              <a:ext cx="399400" cy="601325"/>
            </a:xfrm>
            <a:custGeom>
              <a:avLst/>
              <a:gdLst/>
              <a:ahLst/>
              <a:cxnLst/>
              <a:rect l="l" t="t" r="r" b="b"/>
              <a:pathLst>
                <a:path w="15976" h="24053" extrusionOk="0">
                  <a:moveTo>
                    <a:pt x="9033" y="0"/>
                  </a:moveTo>
                  <a:lnTo>
                    <a:pt x="1" y="2984"/>
                  </a:lnTo>
                  <a:lnTo>
                    <a:pt x="6943" y="24053"/>
                  </a:lnTo>
                  <a:lnTo>
                    <a:pt x="15975" y="21089"/>
                  </a:lnTo>
                  <a:lnTo>
                    <a:pt x="90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59"/>
            <p:cNvSpPr/>
            <p:nvPr/>
          </p:nvSpPr>
          <p:spPr>
            <a:xfrm>
              <a:off x="1107650" y="783900"/>
              <a:ext cx="1350825" cy="1419850"/>
            </a:xfrm>
            <a:custGeom>
              <a:avLst/>
              <a:gdLst/>
              <a:ahLst/>
              <a:cxnLst/>
              <a:rect l="l" t="t" r="r" b="b"/>
              <a:pathLst>
                <a:path w="54033" h="56794" extrusionOk="0">
                  <a:moveTo>
                    <a:pt x="35318" y="1"/>
                  </a:moveTo>
                  <a:lnTo>
                    <a:pt x="35318" y="1"/>
                  </a:lnTo>
                  <a:cubicBezTo>
                    <a:pt x="32619" y="6739"/>
                    <a:pt x="21678" y="24276"/>
                    <a:pt x="0" y="31421"/>
                  </a:cubicBezTo>
                  <a:lnTo>
                    <a:pt x="6962" y="52510"/>
                  </a:lnTo>
                  <a:cubicBezTo>
                    <a:pt x="13421" y="50380"/>
                    <a:pt x="19663" y="49559"/>
                    <a:pt x="25408" y="49559"/>
                  </a:cubicBezTo>
                  <a:cubicBezTo>
                    <a:pt x="38926" y="49559"/>
                    <a:pt x="49688" y="54101"/>
                    <a:pt x="54033" y="56793"/>
                  </a:cubicBezTo>
                  <a:cubicBezTo>
                    <a:pt x="51719" y="53992"/>
                    <a:pt x="47030" y="42788"/>
                    <a:pt x="42524" y="29107"/>
                  </a:cubicBezTo>
                  <a:cubicBezTo>
                    <a:pt x="37997" y="15406"/>
                    <a:pt x="35136" y="3613"/>
                    <a:pt x="353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59"/>
            <p:cNvSpPr/>
            <p:nvPr/>
          </p:nvSpPr>
          <p:spPr>
            <a:xfrm>
              <a:off x="1981975" y="783500"/>
              <a:ext cx="515575" cy="1420625"/>
            </a:xfrm>
            <a:custGeom>
              <a:avLst/>
              <a:gdLst/>
              <a:ahLst/>
              <a:cxnLst/>
              <a:rect l="l" t="t" r="r" b="b"/>
              <a:pathLst>
                <a:path w="20623" h="56825" extrusionOk="0">
                  <a:moveTo>
                    <a:pt x="449" y="0"/>
                  </a:moveTo>
                  <a:cubicBezTo>
                    <a:pt x="413" y="0"/>
                    <a:pt x="378" y="6"/>
                    <a:pt x="345" y="17"/>
                  </a:cubicBezTo>
                  <a:cubicBezTo>
                    <a:pt x="0" y="138"/>
                    <a:pt x="1685" y="13677"/>
                    <a:pt x="6840" y="29347"/>
                  </a:cubicBezTo>
                  <a:cubicBezTo>
                    <a:pt x="11913" y="44723"/>
                    <a:pt x="17258" y="56824"/>
                    <a:pt x="18960" y="56824"/>
                  </a:cubicBezTo>
                  <a:cubicBezTo>
                    <a:pt x="18995" y="56824"/>
                    <a:pt x="19028" y="56819"/>
                    <a:pt x="19060" y="56809"/>
                  </a:cubicBezTo>
                  <a:cubicBezTo>
                    <a:pt x="20623" y="56281"/>
                    <a:pt x="17720" y="43149"/>
                    <a:pt x="12564" y="27479"/>
                  </a:cubicBezTo>
                  <a:cubicBezTo>
                    <a:pt x="7496" y="12114"/>
                    <a:pt x="2155" y="0"/>
                    <a:pt x="4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59"/>
            <p:cNvSpPr/>
            <p:nvPr/>
          </p:nvSpPr>
          <p:spPr>
            <a:xfrm>
              <a:off x="701700" y="1644000"/>
              <a:ext cx="227350" cy="299925"/>
            </a:xfrm>
            <a:custGeom>
              <a:avLst/>
              <a:gdLst/>
              <a:ahLst/>
              <a:cxnLst/>
              <a:rect l="l" t="t" r="r" b="b"/>
              <a:pathLst>
                <a:path w="9094" h="11997" extrusionOk="0">
                  <a:moveTo>
                    <a:pt x="7206" y="1"/>
                  </a:moveTo>
                  <a:cubicBezTo>
                    <a:pt x="6881" y="143"/>
                    <a:pt x="6556" y="285"/>
                    <a:pt x="6252" y="427"/>
                  </a:cubicBezTo>
                  <a:cubicBezTo>
                    <a:pt x="6150" y="488"/>
                    <a:pt x="6049" y="529"/>
                    <a:pt x="5947" y="590"/>
                  </a:cubicBezTo>
                  <a:cubicBezTo>
                    <a:pt x="5744" y="691"/>
                    <a:pt x="5541" y="813"/>
                    <a:pt x="5339" y="935"/>
                  </a:cubicBezTo>
                  <a:cubicBezTo>
                    <a:pt x="5237" y="995"/>
                    <a:pt x="5115" y="1077"/>
                    <a:pt x="5014" y="1158"/>
                  </a:cubicBezTo>
                  <a:cubicBezTo>
                    <a:pt x="4831" y="1259"/>
                    <a:pt x="4669" y="1381"/>
                    <a:pt x="4506" y="1503"/>
                  </a:cubicBezTo>
                  <a:cubicBezTo>
                    <a:pt x="4385" y="1584"/>
                    <a:pt x="4283" y="1686"/>
                    <a:pt x="4161" y="1767"/>
                  </a:cubicBezTo>
                  <a:cubicBezTo>
                    <a:pt x="4019" y="1889"/>
                    <a:pt x="3877" y="2010"/>
                    <a:pt x="3735" y="2132"/>
                  </a:cubicBezTo>
                  <a:cubicBezTo>
                    <a:pt x="3613" y="2234"/>
                    <a:pt x="3512" y="2335"/>
                    <a:pt x="3390" y="2437"/>
                  </a:cubicBezTo>
                  <a:cubicBezTo>
                    <a:pt x="3268" y="2558"/>
                    <a:pt x="3146" y="2700"/>
                    <a:pt x="3025" y="2822"/>
                  </a:cubicBezTo>
                  <a:cubicBezTo>
                    <a:pt x="2923" y="2944"/>
                    <a:pt x="2801" y="3046"/>
                    <a:pt x="2700" y="3167"/>
                  </a:cubicBezTo>
                  <a:cubicBezTo>
                    <a:pt x="2598" y="3289"/>
                    <a:pt x="2497" y="3431"/>
                    <a:pt x="2395" y="3553"/>
                  </a:cubicBezTo>
                  <a:cubicBezTo>
                    <a:pt x="2294" y="3695"/>
                    <a:pt x="2192" y="3817"/>
                    <a:pt x="2091" y="3959"/>
                  </a:cubicBezTo>
                  <a:cubicBezTo>
                    <a:pt x="2010" y="4081"/>
                    <a:pt x="1929" y="4203"/>
                    <a:pt x="1847" y="4324"/>
                  </a:cubicBezTo>
                  <a:cubicBezTo>
                    <a:pt x="1746" y="4487"/>
                    <a:pt x="1644" y="4629"/>
                    <a:pt x="1543" y="4791"/>
                  </a:cubicBezTo>
                  <a:cubicBezTo>
                    <a:pt x="1502" y="4852"/>
                    <a:pt x="1462" y="4933"/>
                    <a:pt x="1421" y="4994"/>
                  </a:cubicBezTo>
                  <a:cubicBezTo>
                    <a:pt x="1035" y="5705"/>
                    <a:pt x="731" y="6435"/>
                    <a:pt x="487" y="7207"/>
                  </a:cubicBezTo>
                  <a:cubicBezTo>
                    <a:pt x="467" y="7267"/>
                    <a:pt x="447" y="7308"/>
                    <a:pt x="426" y="7369"/>
                  </a:cubicBezTo>
                  <a:cubicBezTo>
                    <a:pt x="366" y="7613"/>
                    <a:pt x="305" y="7856"/>
                    <a:pt x="264" y="8100"/>
                  </a:cubicBezTo>
                  <a:cubicBezTo>
                    <a:pt x="244" y="8161"/>
                    <a:pt x="224" y="8242"/>
                    <a:pt x="203" y="8323"/>
                  </a:cubicBezTo>
                  <a:cubicBezTo>
                    <a:pt x="163" y="8546"/>
                    <a:pt x="122" y="8790"/>
                    <a:pt x="102" y="9033"/>
                  </a:cubicBezTo>
                  <a:cubicBezTo>
                    <a:pt x="81" y="9115"/>
                    <a:pt x="81" y="9196"/>
                    <a:pt x="61" y="9257"/>
                  </a:cubicBezTo>
                  <a:cubicBezTo>
                    <a:pt x="41" y="9500"/>
                    <a:pt x="21" y="9744"/>
                    <a:pt x="21" y="10008"/>
                  </a:cubicBezTo>
                  <a:cubicBezTo>
                    <a:pt x="21" y="10069"/>
                    <a:pt x="0" y="10150"/>
                    <a:pt x="0" y="10211"/>
                  </a:cubicBezTo>
                  <a:cubicBezTo>
                    <a:pt x="0" y="10474"/>
                    <a:pt x="0" y="10718"/>
                    <a:pt x="21" y="10982"/>
                  </a:cubicBezTo>
                  <a:cubicBezTo>
                    <a:pt x="21" y="11043"/>
                    <a:pt x="21" y="11104"/>
                    <a:pt x="41" y="11165"/>
                  </a:cubicBezTo>
                  <a:cubicBezTo>
                    <a:pt x="41" y="11428"/>
                    <a:pt x="81" y="11713"/>
                    <a:pt x="122" y="11976"/>
                  </a:cubicBezTo>
                  <a:cubicBezTo>
                    <a:pt x="122" y="11976"/>
                    <a:pt x="122" y="11976"/>
                    <a:pt x="122" y="11997"/>
                  </a:cubicBezTo>
                  <a:cubicBezTo>
                    <a:pt x="1502" y="9622"/>
                    <a:pt x="3694" y="7673"/>
                    <a:pt x="6435" y="6618"/>
                  </a:cubicBezTo>
                  <a:lnTo>
                    <a:pt x="9094" y="5745"/>
                  </a:lnTo>
                  <a:lnTo>
                    <a:pt x="7206" y="1"/>
                  </a:lnTo>
                  <a:close/>
                </a:path>
              </a:pathLst>
            </a:custGeom>
            <a:solidFill>
              <a:srgbClr val="FFFFFF">
                <a:alpha val="18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59"/>
            <p:cNvSpPr/>
            <p:nvPr/>
          </p:nvSpPr>
          <p:spPr>
            <a:xfrm>
              <a:off x="881825" y="1569425"/>
              <a:ext cx="273050" cy="218225"/>
            </a:xfrm>
            <a:custGeom>
              <a:avLst/>
              <a:gdLst/>
              <a:ahLst/>
              <a:cxnLst/>
              <a:rect l="l" t="t" r="r" b="b"/>
              <a:pathLst>
                <a:path w="10922" h="8729" extrusionOk="0">
                  <a:moveTo>
                    <a:pt x="9033" y="0"/>
                  </a:moveTo>
                  <a:lnTo>
                    <a:pt x="1" y="2984"/>
                  </a:lnTo>
                  <a:lnTo>
                    <a:pt x="1889" y="8728"/>
                  </a:lnTo>
                  <a:lnTo>
                    <a:pt x="9318" y="6272"/>
                  </a:lnTo>
                  <a:cubicBezTo>
                    <a:pt x="9845" y="6089"/>
                    <a:pt x="10393" y="5907"/>
                    <a:pt x="10921" y="5724"/>
                  </a:cubicBezTo>
                  <a:lnTo>
                    <a:pt x="9033" y="0"/>
                  </a:lnTo>
                  <a:close/>
                </a:path>
              </a:pathLst>
            </a:custGeom>
            <a:solidFill>
              <a:srgbClr val="FFFFFF">
                <a:alpha val="183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59"/>
            <p:cNvSpPr/>
            <p:nvPr/>
          </p:nvSpPr>
          <p:spPr>
            <a:xfrm>
              <a:off x="1107650" y="783900"/>
              <a:ext cx="915950" cy="928650"/>
            </a:xfrm>
            <a:custGeom>
              <a:avLst/>
              <a:gdLst/>
              <a:ahLst/>
              <a:cxnLst/>
              <a:rect l="l" t="t" r="r" b="b"/>
              <a:pathLst>
                <a:path w="36638" h="37146" extrusionOk="0">
                  <a:moveTo>
                    <a:pt x="35318" y="1"/>
                  </a:moveTo>
                  <a:lnTo>
                    <a:pt x="35318" y="1"/>
                  </a:lnTo>
                  <a:cubicBezTo>
                    <a:pt x="34506" y="2010"/>
                    <a:pt x="32984" y="4973"/>
                    <a:pt x="30650" y="8343"/>
                  </a:cubicBezTo>
                  <a:cubicBezTo>
                    <a:pt x="30609" y="8383"/>
                    <a:pt x="30589" y="8424"/>
                    <a:pt x="30569" y="8465"/>
                  </a:cubicBezTo>
                  <a:cubicBezTo>
                    <a:pt x="30386" y="8708"/>
                    <a:pt x="30224" y="8952"/>
                    <a:pt x="30041" y="9175"/>
                  </a:cubicBezTo>
                  <a:cubicBezTo>
                    <a:pt x="30000" y="9236"/>
                    <a:pt x="29960" y="9297"/>
                    <a:pt x="29919" y="9358"/>
                  </a:cubicBezTo>
                  <a:cubicBezTo>
                    <a:pt x="29391" y="10088"/>
                    <a:pt x="28843" y="10819"/>
                    <a:pt x="28255" y="11550"/>
                  </a:cubicBezTo>
                  <a:cubicBezTo>
                    <a:pt x="28173" y="11672"/>
                    <a:pt x="28072" y="11773"/>
                    <a:pt x="27991" y="11875"/>
                  </a:cubicBezTo>
                  <a:cubicBezTo>
                    <a:pt x="27828" y="12078"/>
                    <a:pt x="27666" y="12281"/>
                    <a:pt x="27504" y="12484"/>
                  </a:cubicBezTo>
                  <a:cubicBezTo>
                    <a:pt x="27382" y="12626"/>
                    <a:pt x="27280" y="12747"/>
                    <a:pt x="27159" y="12889"/>
                  </a:cubicBezTo>
                  <a:cubicBezTo>
                    <a:pt x="26996" y="13092"/>
                    <a:pt x="26834" y="13275"/>
                    <a:pt x="26671" y="13478"/>
                  </a:cubicBezTo>
                  <a:cubicBezTo>
                    <a:pt x="26529" y="13640"/>
                    <a:pt x="26387" y="13803"/>
                    <a:pt x="26245" y="13965"/>
                  </a:cubicBezTo>
                  <a:cubicBezTo>
                    <a:pt x="26002" y="14229"/>
                    <a:pt x="25738" y="14513"/>
                    <a:pt x="25494" y="14797"/>
                  </a:cubicBezTo>
                  <a:cubicBezTo>
                    <a:pt x="25311" y="15000"/>
                    <a:pt x="25129" y="15203"/>
                    <a:pt x="24926" y="15386"/>
                  </a:cubicBezTo>
                  <a:cubicBezTo>
                    <a:pt x="24784" y="15548"/>
                    <a:pt x="24621" y="15711"/>
                    <a:pt x="24479" y="15873"/>
                  </a:cubicBezTo>
                  <a:cubicBezTo>
                    <a:pt x="24297" y="16056"/>
                    <a:pt x="24114" y="16259"/>
                    <a:pt x="23931" y="16442"/>
                  </a:cubicBezTo>
                  <a:cubicBezTo>
                    <a:pt x="23769" y="16604"/>
                    <a:pt x="23627" y="16746"/>
                    <a:pt x="23464" y="16908"/>
                  </a:cubicBezTo>
                  <a:cubicBezTo>
                    <a:pt x="23261" y="17111"/>
                    <a:pt x="23038" y="17335"/>
                    <a:pt x="22815" y="17538"/>
                  </a:cubicBezTo>
                  <a:cubicBezTo>
                    <a:pt x="22693" y="17680"/>
                    <a:pt x="22551" y="17801"/>
                    <a:pt x="22409" y="17923"/>
                  </a:cubicBezTo>
                  <a:cubicBezTo>
                    <a:pt x="22084" y="18248"/>
                    <a:pt x="21719" y="18573"/>
                    <a:pt x="21374" y="18898"/>
                  </a:cubicBezTo>
                  <a:cubicBezTo>
                    <a:pt x="21252" y="19019"/>
                    <a:pt x="21110" y="19141"/>
                    <a:pt x="20968" y="19263"/>
                  </a:cubicBezTo>
                  <a:cubicBezTo>
                    <a:pt x="20724" y="19486"/>
                    <a:pt x="20481" y="19709"/>
                    <a:pt x="20217" y="19933"/>
                  </a:cubicBezTo>
                  <a:cubicBezTo>
                    <a:pt x="20054" y="20055"/>
                    <a:pt x="19912" y="20197"/>
                    <a:pt x="19750" y="20318"/>
                  </a:cubicBezTo>
                  <a:cubicBezTo>
                    <a:pt x="19486" y="20542"/>
                    <a:pt x="19222" y="20765"/>
                    <a:pt x="18958" y="20988"/>
                  </a:cubicBezTo>
                  <a:cubicBezTo>
                    <a:pt x="18816" y="21110"/>
                    <a:pt x="18674" y="21211"/>
                    <a:pt x="18532" y="21333"/>
                  </a:cubicBezTo>
                  <a:cubicBezTo>
                    <a:pt x="18126" y="21658"/>
                    <a:pt x="17720" y="21983"/>
                    <a:pt x="17294" y="22308"/>
                  </a:cubicBezTo>
                  <a:cubicBezTo>
                    <a:pt x="17213" y="22348"/>
                    <a:pt x="17152" y="22409"/>
                    <a:pt x="17071" y="22470"/>
                  </a:cubicBezTo>
                  <a:cubicBezTo>
                    <a:pt x="16705" y="22734"/>
                    <a:pt x="16340" y="22998"/>
                    <a:pt x="15975" y="23262"/>
                  </a:cubicBezTo>
                  <a:cubicBezTo>
                    <a:pt x="15832" y="23383"/>
                    <a:pt x="15670" y="23485"/>
                    <a:pt x="15528" y="23586"/>
                  </a:cubicBezTo>
                  <a:cubicBezTo>
                    <a:pt x="15203" y="23810"/>
                    <a:pt x="14899" y="24033"/>
                    <a:pt x="14574" y="24256"/>
                  </a:cubicBezTo>
                  <a:cubicBezTo>
                    <a:pt x="14412" y="24358"/>
                    <a:pt x="14270" y="24459"/>
                    <a:pt x="14107" y="24561"/>
                  </a:cubicBezTo>
                  <a:cubicBezTo>
                    <a:pt x="13722" y="24824"/>
                    <a:pt x="13316" y="25088"/>
                    <a:pt x="12910" y="25332"/>
                  </a:cubicBezTo>
                  <a:cubicBezTo>
                    <a:pt x="12828" y="25393"/>
                    <a:pt x="12768" y="25433"/>
                    <a:pt x="12686" y="25494"/>
                  </a:cubicBezTo>
                  <a:cubicBezTo>
                    <a:pt x="12199" y="25778"/>
                    <a:pt x="11712" y="26083"/>
                    <a:pt x="11205" y="26367"/>
                  </a:cubicBezTo>
                  <a:cubicBezTo>
                    <a:pt x="11063" y="26448"/>
                    <a:pt x="10920" y="26529"/>
                    <a:pt x="10778" y="26611"/>
                  </a:cubicBezTo>
                  <a:cubicBezTo>
                    <a:pt x="10413" y="26834"/>
                    <a:pt x="10027" y="27037"/>
                    <a:pt x="9662" y="27240"/>
                  </a:cubicBezTo>
                  <a:cubicBezTo>
                    <a:pt x="9479" y="27341"/>
                    <a:pt x="9317" y="27423"/>
                    <a:pt x="9134" y="27524"/>
                  </a:cubicBezTo>
                  <a:cubicBezTo>
                    <a:pt x="8749" y="27727"/>
                    <a:pt x="8363" y="27930"/>
                    <a:pt x="7957" y="28133"/>
                  </a:cubicBezTo>
                  <a:cubicBezTo>
                    <a:pt x="7815" y="28194"/>
                    <a:pt x="7673" y="28275"/>
                    <a:pt x="7531" y="28356"/>
                  </a:cubicBezTo>
                  <a:cubicBezTo>
                    <a:pt x="6983" y="28600"/>
                    <a:pt x="6455" y="28864"/>
                    <a:pt x="5887" y="29128"/>
                  </a:cubicBezTo>
                  <a:cubicBezTo>
                    <a:pt x="5785" y="29168"/>
                    <a:pt x="5663" y="29229"/>
                    <a:pt x="5542" y="29270"/>
                  </a:cubicBezTo>
                  <a:cubicBezTo>
                    <a:pt x="5095" y="29473"/>
                    <a:pt x="4648" y="29676"/>
                    <a:pt x="4182" y="29858"/>
                  </a:cubicBezTo>
                  <a:cubicBezTo>
                    <a:pt x="3999" y="29939"/>
                    <a:pt x="3816" y="30021"/>
                    <a:pt x="3613" y="30082"/>
                  </a:cubicBezTo>
                  <a:cubicBezTo>
                    <a:pt x="3207" y="30264"/>
                    <a:pt x="2781" y="30427"/>
                    <a:pt x="2375" y="30589"/>
                  </a:cubicBezTo>
                  <a:cubicBezTo>
                    <a:pt x="2192" y="30650"/>
                    <a:pt x="2010" y="30711"/>
                    <a:pt x="1827" y="30792"/>
                  </a:cubicBezTo>
                  <a:cubicBezTo>
                    <a:pt x="1218" y="30995"/>
                    <a:pt x="630" y="31218"/>
                    <a:pt x="0" y="31421"/>
                  </a:cubicBezTo>
                  <a:lnTo>
                    <a:pt x="1888" y="37145"/>
                  </a:lnTo>
                  <a:cubicBezTo>
                    <a:pt x="19608" y="30792"/>
                    <a:pt x="30609" y="18228"/>
                    <a:pt x="36110" y="9419"/>
                  </a:cubicBezTo>
                  <a:cubicBezTo>
                    <a:pt x="36292" y="9114"/>
                    <a:pt x="36455" y="8830"/>
                    <a:pt x="36638" y="8566"/>
                  </a:cubicBezTo>
                  <a:cubicBezTo>
                    <a:pt x="35724" y="4547"/>
                    <a:pt x="35237" y="1523"/>
                    <a:pt x="353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59"/>
            <p:cNvSpPr/>
            <p:nvPr/>
          </p:nvSpPr>
          <p:spPr>
            <a:xfrm>
              <a:off x="2385900" y="1460825"/>
              <a:ext cx="1025" cy="3075"/>
            </a:xfrm>
            <a:custGeom>
              <a:avLst/>
              <a:gdLst/>
              <a:ahLst/>
              <a:cxnLst/>
              <a:rect l="l" t="t" r="r" b="b"/>
              <a:pathLst>
                <a:path w="41" h="123" extrusionOk="0">
                  <a:moveTo>
                    <a:pt x="0" y="0"/>
                  </a:moveTo>
                  <a:cubicBezTo>
                    <a:pt x="0" y="41"/>
                    <a:pt x="20" y="82"/>
                    <a:pt x="41" y="122"/>
                  </a:cubicBezTo>
                  <a:cubicBezTo>
                    <a:pt x="41" y="82"/>
                    <a:pt x="20" y="41"/>
                    <a:pt x="0" y="0"/>
                  </a:cubicBezTo>
                  <a:close/>
                </a:path>
              </a:pathLst>
            </a:custGeom>
            <a:solidFill>
              <a:srgbClr val="0050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9"/>
            <p:cNvSpPr/>
            <p:nvPr/>
          </p:nvSpPr>
          <p:spPr>
            <a:xfrm>
              <a:off x="2110350" y="1320350"/>
              <a:ext cx="322250" cy="451550"/>
            </a:xfrm>
            <a:custGeom>
              <a:avLst/>
              <a:gdLst/>
              <a:ahLst/>
              <a:cxnLst/>
              <a:rect l="l" t="t" r="r" b="b"/>
              <a:pathLst>
                <a:path w="12890" h="18062" extrusionOk="0">
                  <a:moveTo>
                    <a:pt x="2434" y="0"/>
                  </a:moveTo>
                  <a:cubicBezTo>
                    <a:pt x="1628" y="0"/>
                    <a:pt x="811" y="105"/>
                    <a:pt x="0" y="322"/>
                  </a:cubicBezTo>
                  <a:lnTo>
                    <a:pt x="5826" y="18062"/>
                  </a:lnTo>
                  <a:cubicBezTo>
                    <a:pt x="10433" y="16255"/>
                    <a:pt x="12889" y="11161"/>
                    <a:pt x="11327" y="6411"/>
                  </a:cubicBezTo>
                  <a:cubicBezTo>
                    <a:pt x="10029" y="2485"/>
                    <a:pt x="6368" y="0"/>
                    <a:pt x="2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59"/>
            <p:cNvSpPr/>
            <p:nvPr/>
          </p:nvSpPr>
          <p:spPr>
            <a:xfrm>
              <a:off x="756500" y="2022550"/>
              <a:ext cx="298900" cy="158875"/>
            </a:xfrm>
            <a:custGeom>
              <a:avLst/>
              <a:gdLst/>
              <a:ahLst/>
              <a:cxnLst/>
              <a:rect l="l" t="t" r="r" b="b"/>
              <a:pathLst>
                <a:path w="11956" h="6355" extrusionOk="0">
                  <a:moveTo>
                    <a:pt x="9987" y="1"/>
                  </a:moveTo>
                  <a:lnTo>
                    <a:pt x="5521" y="1462"/>
                  </a:lnTo>
                  <a:cubicBezTo>
                    <a:pt x="4278" y="1817"/>
                    <a:pt x="3017" y="1980"/>
                    <a:pt x="1780" y="1980"/>
                  </a:cubicBezTo>
                  <a:cubicBezTo>
                    <a:pt x="1180" y="1980"/>
                    <a:pt x="585" y="1941"/>
                    <a:pt x="0" y="1868"/>
                  </a:cubicBezTo>
                  <a:lnTo>
                    <a:pt x="0" y="1868"/>
                  </a:lnTo>
                  <a:cubicBezTo>
                    <a:pt x="82" y="1990"/>
                    <a:pt x="163" y="2092"/>
                    <a:pt x="264" y="2213"/>
                  </a:cubicBezTo>
                  <a:cubicBezTo>
                    <a:pt x="345" y="2335"/>
                    <a:pt x="447" y="2437"/>
                    <a:pt x="548" y="2558"/>
                  </a:cubicBezTo>
                  <a:cubicBezTo>
                    <a:pt x="731" y="2761"/>
                    <a:pt x="914" y="2964"/>
                    <a:pt x="1117" y="3167"/>
                  </a:cubicBezTo>
                  <a:cubicBezTo>
                    <a:pt x="1218" y="3249"/>
                    <a:pt x="1320" y="3350"/>
                    <a:pt x="1421" y="3452"/>
                  </a:cubicBezTo>
                  <a:cubicBezTo>
                    <a:pt x="1563" y="3573"/>
                    <a:pt x="1685" y="3675"/>
                    <a:pt x="1827" y="3797"/>
                  </a:cubicBezTo>
                  <a:cubicBezTo>
                    <a:pt x="1929" y="3878"/>
                    <a:pt x="2050" y="3979"/>
                    <a:pt x="2172" y="4060"/>
                  </a:cubicBezTo>
                  <a:cubicBezTo>
                    <a:pt x="2314" y="4162"/>
                    <a:pt x="2456" y="4263"/>
                    <a:pt x="2598" y="4365"/>
                  </a:cubicBezTo>
                  <a:cubicBezTo>
                    <a:pt x="2700" y="4446"/>
                    <a:pt x="2822" y="4527"/>
                    <a:pt x="2923" y="4608"/>
                  </a:cubicBezTo>
                  <a:cubicBezTo>
                    <a:pt x="3126" y="4730"/>
                    <a:pt x="3329" y="4832"/>
                    <a:pt x="3512" y="4954"/>
                  </a:cubicBezTo>
                  <a:cubicBezTo>
                    <a:pt x="3593" y="4994"/>
                    <a:pt x="3654" y="5035"/>
                    <a:pt x="3735" y="5075"/>
                  </a:cubicBezTo>
                  <a:cubicBezTo>
                    <a:pt x="4019" y="5217"/>
                    <a:pt x="4283" y="5339"/>
                    <a:pt x="4567" y="5461"/>
                  </a:cubicBezTo>
                  <a:cubicBezTo>
                    <a:pt x="4669" y="5502"/>
                    <a:pt x="4750" y="5542"/>
                    <a:pt x="4852" y="5562"/>
                  </a:cubicBezTo>
                  <a:cubicBezTo>
                    <a:pt x="5054" y="5644"/>
                    <a:pt x="5278" y="5725"/>
                    <a:pt x="5481" y="5806"/>
                  </a:cubicBezTo>
                  <a:cubicBezTo>
                    <a:pt x="5582" y="5826"/>
                    <a:pt x="5684" y="5867"/>
                    <a:pt x="5785" y="5887"/>
                  </a:cubicBezTo>
                  <a:cubicBezTo>
                    <a:pt x="6008" y="5968"/>
                    <a:pt x="6232" y="6009"/>
                    <a:pt x="6455" y="6070"/>
                  </a:cubicBezTo>
                  <a:cubicBezTo>
                    <a:pt x="6557" y="6090"/>
                    <a:pt x="6638" y="6110"/>
                    <a:pt x="6719" y="6131"/>
                  </a:cubicBezTo>
                  <a:cubicBezTo>
                    <a:pt x="7348" y="6253"/>
                    <a:pt x="7998" y="6334"/>
                    <a:pt x="8667" y="6354"/>
                  </a:cubicBezTo>
                  <a:lnTo>
                    <a:pt x="8891" y="6354"/>
                  </a:lnTo>
                  <a:cubicBezTo>
                    <a:pt x="9155" y="6354"/>
                    <a:pt x="9398" y="6334"/>
                    <a:pt x="9662" y="6313"/>
                  </a:cubicBezTo>
                  <a:cubicBezTo>
                    <a:pt x="9764" y="6313"/>
                    <a:pt x="9845" y="6313"/>
                    <a:pt x="9946" y="6293"/>
                  </a:cubicBezTo>
                  <a:cubicBezTo>
                    <a:pt x="10190" y="6273"/>
                    <a:pt x="10454" y="6253"/>
                    <a:pt x="10697" y="6212"/>
                  </a:cubicBezTo>
                  <a:cubicBezTo>
                    <a:pt x="10778" y="6192"/>
                    <a:pt x="10860" y="6171"/>
                    <a:pt x="10961" y="6171"/>
                  </a:cubicBezTo>
                  <a:cubicBezTo>
                    <a:pt x="11286" y="6110"/>
                    <a:pt x="11611" y="6029"/>
                    <a:pt x="11956" y="5928"/>
                  </a:cubicBezTo>
                  <a:lnTo>
                    <a:pt x="9987" y="1"/>
                  </a:lnTo>
                  <a:close/>
                </a:path>
              </a:pathLst>
            </a:custGeom>
            <a:solidFill>
              <a:schemeClr val="accent2">
                <a:alpha val="455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59"/>
            <p:cNvSpPr/>
            <p:nvPr/>
          </p:nvSpPr>
          <p:spPr>
            <a:xfrm>
              <a:off x="1006150" y="1948975"/>
              <a:ext cx="275075" cy="221775"/>
            </a:xfrm>
            <a:custGeom>
              <a:avLst/>
              <a:gdLst/>
              <a:ahLst/>
              <a:cxnLst/>
              <a:rect l="l" t="t" r="r" b="b"/>
              <a:pathLst>
                <a:path w="11003" h="8871" extrusionOk="0">
                  <a:moveTo>
                    <a:pt x="9074" y="1"/>
                  </a:moveTo>
                  <a:cubicBezTo>
                    <a:pt x="8323" y="224"/>
                    <a:pt x="7592" y="447"/>
                    <a:pt x="6841" y="691"/>
                  </a:cubicBezTo>
                  <a:lnTo>
                    <a:pt x="1" y="2944"/>
                  </a:lnTo>
                  <a:lnTo>
                    <a:pt x="1970" y="8871"/>
                  </a:lnTo>
                  <a:lnTo>
                    <a:pt x="11002" y="5907"/>
                  </a:lnTo>
                  <a:lnTo>
                    <a:pt x="9074" y="1"/>
                  </a:lnTo>
                  <a:close/>
                </a:path>
              </a:pathLst>
            </a:custGeom>
            <a:solidFill>
              <a:schemeClr val="accent2">
                <a:alpha val="455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59"/>
            <p:cNvSpPr/>
            <p:nvPr/>
          </p:nvSpPr>
          <p:spPr>
            <a:xfrm>
              <a:off x="1232975" y="1874550"/>
              <a:ext cx="1225500" cy="329200"/>
            </a:xfrm>
            <a:custGeom>
              <a:avLst/>
              <a:gdLst/>
              <a:ahLst/>
              <a:cxnLst/>
              <a:rect l="l" t="t" r="r" b="b"/>
              <a:pathLst>
                <a:path w="49020" h="13168" extrusionOk="0">
                  <a:moveTo>
                    <a:pt x="20796" y="0"/>
                  </a:moveTo>
                  <a:cubicBezTo>
                    <a:pt x="14290" y="0"/>
                    <a:pt x="7270" y="841"/>
                    <a:pt x="1" y="2978"/>
                  </a:cubicBezTo>
                  <a:lnTo>
                    <a:pt x="1949" y="8884"/>
                  </a:lnTo>
                  <a:lnTo>
                    <a:pt x="1970" y="8884"/>
                  </a:lnTo>
                  <a:cubicBezTo>
                    <a:pt x="2579" y="8681"/>
                    <a:pt x="3167" y="8499"/>
                    <a:pt x="3776" y="8316"/>
                  </a:cubicBezTo>
                  <a:cubicBezTo>
                    <a:pt x="3959" y="8255"/>
                    <a:pt x="4162" y="8215"/>
                    <a:pt x="4365" y="8154"/>
                  </a:cubicBezTo>
                  <a:cubicBezTo>
                    <a:pt x="4771" y="8032"/>
                    <a:pt x="5197" y="7930"/>
                    <a:pt x="5603" y="7809"/>
                  </a:cubicBezTo>
                  <a:cubicBezTo>
                    <a:pt x="5826" y="7748"/>
                    <a:pt x="6050" y="7707"/>
                    <a:pt x="6253" y="7646"/>
                  </a:cubicBezTo>
                  <a:cubicBezTo>
                    <a:pt x="6699" y="7545"/>
                    <a:pt x="7146" y="7443"/>
                    <a:pt x="7572" y="7342"/>
                  </a:cubicBezTo>
                  <a:cubicBezTo>
                    <a:pt x="7734" y="7301"/>
                    <a:pt x="7897" y="7261"/>
                    <a:pt x="8059" y="7240"/>
                  </a:cubicBezTo>
                  <a:cubicBezTo>
                    <a:pt x="8648" y="7118"/>
                    <a:pt x="9216" y="6997"/>
                    <a:pt x="9784" y="6895"/>
                  </a:cubicBezTo>
                  <a:cubicBezTo>
                    <a:pt x="9987" y="6855"/>
                    <a:pt x="10190" y="6814"/>
                    <a:pt x="10393" y="6794"/>
                  </a:cubicBezTo>
                  <a:cubicBezTo>
                    <a:pt x="10779" y="6713"/>
                    <a:pt x="11165" y="6652"/>
                    <a:pt x="11530" y="6611"/>
                  </a:cubicBezTo>
                  <a:cubicBezTo>
                    <a:pt x="11773" y="6570"/>
                    <a:pt x="12017" y="6530"/>
                    <a:pt x="12261" y="6489"/>
                  </a:cubicBezTo>
                  <a:cubicBezTo>
                    <a:pt x="12606" y="6449"/>
                    <a:pt x="12971" y="6408"/>
                    <a:pt x="13316" y="6367"/>
                  </a:cubicBezTo>
                  <a:cubicBezTo>
                    <a:pt x="13539" y="6327"/>
                    <a:pt x="13783" y="6307"/>
                    <a:pt x="14006" y="6286"/>
                  </a:cubicBezTo>
                  <a:cubicBezTo>
                    <a:pt x="14514" y="6225"/>
                    <a:pt x="15041" y="6185"/>
                    <a:pt x="15549" y="6144"/>
                  </a:cubicBezTo>
                  <a:cubicBezTo>
                    <a:pt x="15772" y="6124"/>
                    <a:pt x="16016" y="6104"/>
                    <a:pt x="16259" y="6083"/>
                  </a:cubicBezTo>
                  <a:cubicBezTo>
                    <a:pt x="16604" y="6063"/>
                    <a:pt x="16929" y="6043"/>
                    <a:pt x="17254" y="6022"/>
                  </a:cubicBezTo>
                  <a:cubicBezTo>
                    <a:pt x="17538" y="6002"/>
                    <a:pt x="17802" y="6002"/>
                    <a:pt x="18066" y="5982"/>
                  </a:cubicBezTo>
                  <a:cubicBezTo>
                    <a:pt x="18350" y="5982"/>
                    <a:pt x="18614" y="5962"/>
                    <a:pt x="18898" y="5962"/>
                  </a:cubicBezTo>
                  <a:cubicBezTo>
                    <a:pt x="19182" y="5962"/>
                    <a:pt x="19446" y="5941"/>
                    <a:pt x="19730" y="5941"/>
                  </a:cubicBezTo>
                  <a:lnTo>
                    <a:pt x="20522" y="5941"/>
                  </a:lnTo>
                  <a:cubicBezTo>
                    <a:pt x="21049" y="5941"/>
                    <a:pt x="21557" y="5962"/>
                    <a:pt x="22085" y="5962"/>
                  </a:cubicBezTo>
                  <a:cubicBezTo>
                    <a:pt x="22288" y="5982"/>
                    <a:pt x="22491" y="5982"/>
                    <a:pt x="22714" y="5982"/>
                  </a:cubicBezTo>
                  <a:cubicBezTo>
                    <a:pt x="23018" y="6002"/>
                    <a:pt x="23343" y="6022"/>
                    <a:pt x="23648" y="6022"/>
                  </a:cubicBezTo>
                  <a:cubicBezTo>
                    <a:pt x="23851" y="6043"/>
                    <a:pt x="24033" y="6043"/>
                    <a:pt x="24216" y="6063"/>
                  </a:cubicBezTo>
                  <a:cubicBezTo>
                    <a:pt x="24541" y="6083"/>
                    <a:pt x="24865" y="6104"/>
                    <a:pt x="25190" y="6124"/>
                  </a:cubicBezTo>
                  <a:cubicBezTo>
                    <a:pt x="25332" y="6144"/>
                    <a:pt x="25495" y="6164"/>
                    <a:pt x="25637" y="6164"/>
                  </a:cubicBezTo>
                  <a:cubicBezTo>
                    <a:pt x="26814" y="6266"/>
                    <a:pt x="27951" y="6408"/>
                    <a:pt x="29047" y="6550"/>
                  </a:cubicBezTo>
                  <a:cubicBezTo>
                    <a:pt x="29108" y="6570"/>
                    <a:pt x="29169" y="6570"/>
                    <a:pt x="29209" y="6591"/>
                  </a:cubicBezTo>
                  <a:cubicBezTo>
                    <a:pt x="29595" y="6631"/>
                    <a:pt x="29980" y="6692"/>
                    <a:pt x="30346" y="6753"/>
                  </a:cubicBezTo>
                  <a:cubicBezTo>
                    <a:pt x="30386" y="6753"/>
                    <a:pt x="30447" y="6773"/>
                    <a:pt x="30488" y="6773"/>
                  </a:cubicBezTo>
                  <a:cubicBezTo>
                    <a:pt x="39155" y="8215"/>
                    <a:pt x="45813" y="11198"/>
                    <a:pt x="49020" y="13167"/>
                  </a:cubicBezTo>
                  <a:cubicBezTo>
                    <a:pt x="47883" y="11787"/>
                    <a:pt x="46158" y="8357"/>
                    <a:pt x="44168" y="3627"/>
                  </a:cubicBezTo>
                  <a:cubicBezTo>
                    <a:pt x="37828" y="1612"/>
                    <a:pt x="29804" y="0"/>
                    <a:pt x="20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59"/>
            <p:cNvSpPr/>
            <p:nvPr/>
          </p:nvSpPr>
          <p:spPr>
            <a:xfrm>
              <a:off x="1911425" y="783900"/>
              <a:ext cx="547050" cy="1419850"/>
            </a:xfrm>
            <a:custGeom>
              <a:avLst/>
              <a:gdLst/>
              <a:ahLst/>
              <a:cxnLst/>
              <a:rect l="l" t="t" r="r" b="b"/>
              <a:pathLst>
                <a:path w="21882" h="56794" extrusionOk="0">
                  <a:moveTo>
                    <a:pt x="3167" y="1"/>
                  </a:moveTo>
                  <a:lnTo>
                    <a:pt x="3167" y="1"/>
                  </a:lnTo>
                  <a:cubicBezTo>
                    <a:pt x="2558" y="1543"/>
                    <a:pt x="1503" y="3634"/>
                    <a:pt x="1" y="6049"/>
                  </a:cubicBezTo>
                  <a:cubicBezTo>
                    <a:pt x="853" y="14676"/>
                    <a:pt x="2660" y="23140"/>
                    <a:pt x="5400" y="31320"/>
                  </a:cubicBezTo>
                  <a:cubicBezTo>
                    <a:pt x="8018" y="39134"/>
                    <a:pt x="11469" y="46685"/>
                    <a:pt x="15731" y="53809"/>
                  </a:cubicBezTo>
                  <a:cubicBezTo>
                    <a:pt x="18370" y="54845"/>
                    <a:pt x="20461" y="55920"/>
                    <a:pt x="21882" y="56793"/>
                  </a:cubicBezTo>
                  <a:cubicBezTo>
                    <a:pt x="19568" y="53992"/>
                    <a:pt x="14879" y="42788"/>
                    <a:pt x="10373" y="29107"/>
                  </a:cubicBezTo>
                  <a:cubicBezTo>
                    <a:pt x="5846" y="15406"/>
                    <a:pt x="2985" y="3613"/>
                    <a:pt x="31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59"/>
            <p:cNvSpPr/>
            <p:nvPr/>
          </p:nvSpPr>
          <p:spPr>
            <a:xfrm>
              <a:off x="1911425" y="783900"/>
              <a:ext cx="112175" cy="342550"/>
            </a:xfrm>
            <a:custGeom>
              <a:avLst/>
              <a:gdLst/>
              <a:ahLst/>
              <a:cxnLst/>
              <a:rect l="l" t="t" r="r" b="b"/>
              <a:pathLst>
                <a:path w="4487" h="13702" extrusionOk="0">
                  <a:moveTo>
                    <a:pt x="3167" y="1"/>
                  </a:moveTo>
                  <a:cubicBezTo>
                    <a:pt x="2558" y="1543"/>
                    <a:pt x="1503" y="3634"/>
                    <a:pt x="1" y="6049"/>
                  </a:cubicBezTo>
                  <a:cubicBezTo>
                    <a:pt x="265" y="8607"/>
                    <a:pt x="610" y="11164"/>
                    <a:pt x="1036" y="13701"/>
                  </a:cubicBezTo>
                  <a:cubicBezTo>
                    <a:pt x="2132" y="12220"/>
                    <a:pt x="3106" y="10758"/>
                    <a:pt x="3959" y="9419"/>
                  </a:cubicBezTo>
                  <a:cubicBezTo>
                    <a:pt x="4141" y="9114"/>
                    <a:pt x="4304" y="8830"/>
                    <a:pt x="4487" y="8566"/>
                  </a:cubicBezTo>
                  <a:cubicBezTo>
                    <a:pt x="3573" y="4547"/>
                    <a:pt x="3086" y="1523"/>
                    <a:pt x="31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9"/>
            <p:cNvSpPr/>
            <p:nvPr/>
          </p:nvSpPr>
          <p:spPr>
            <a:xfrm>
              <a:off x="2194075" y="1925650"/>
              <a:ext cx="264400" cy="278100"/>
            </a:xfrm>
            <a:custGeom>
              <a:avLst/>
              <a:gdLst/>
              <a:ahLst/>
              <a:cxnLst/>
              <a:rect l="l" t="t" r="r" b="b"/>
              <a:pathLst>
                <a:path w="10576" h="11124" extrusionOk="0">
                  <a:moveTo>
                    <a:pt x="1" y="0"/>
                  </a:moveTo>
                  <a:lnTo>
                    <a:pt x="1" y="0"/>
                  </a:lnTo>
                  <a:cubicBezTo>
                    <a:pt x="1361" y="2761"/>
                    <a:pt x="2842" y="5480"/>
                    <a:pt x="4425" y="8139"/>
                  </a:cubicBezTo>
                  <a:cubicBezTo>
                    <a:pt x="7064" y="9175"/>
                    <a:pt x="9155" y="10250"/>
                    <a:pt x="10576" y="11123"/>
                  </a:cubicBezTo>
                  <a:cubicBezTo>
                    <a:pt x="9439" y="9743"/>
                    <a:pt x="7714" y="6313"/>
                    <a:pt x="5745" y="1583"/>
                  </a:cubicBezTo>
                  <a:cubicBezTo>
                    <a:pt x="3959" y="1015"/>
                    <a:pt x="2030" y="467"/>
                    <a:pt x="1" y="0"/>
                  </a:cubicBezTo>
                  <a:close/>
                </a:path>
              </a:pathLst>
            </a:custGeom>
            <a:solidFill>
              <a:schemeClr val="accent2">
                <a:alpha val="455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59"/>
            <p:cNvSpPr/>
            <p:nvPr/>
          </p:nvSpPr>
          <p:spPr>
            <a:xfrm>
              <a:off x="2233150" y="1393550"/>
              <a:ext cx="155300" cy="210675"/>
            </a:xfrm>
            <a:custGeom>
              <a:avLst/>
              <a:gdLst/>
              <a:ahLst/>
              <a:cxnLst/>
              <a:rect l="l" t="t" r="r" b="b"/>
              <a:pathLst>
                <a:path w="6212" h="8427" extrusionOk="0">
                  <a:moveTo>
                    <a:pt x="2205" y="1"/>
                  </a:moveTo>
                  <a:cubicBezTo>
                    <a:pt x="2048" y="1"/>
                    <a:pt x="1895" y="24"/>
                    <a:pt x="1746" y="73"/>
                  </a:cubicBezTo>
                  <a:cubicBezTo>
                    <a:pt x="447" y="499"/>
                    <a:pt x="0" y="2691"/>
                    <a:pt x="751" y="4985"/>
                  </a:cubicBezTo>
                  <a:cubicBezTo>
                    <a:pt x="1417" y="7001"/>
                    <a:pt x="2801" y="8426"/>
                    <a:pt x="4012" y="8426"/>
                  </a:cubicBezTo>
                  <a:cubicBezTo>
                    <a:pt x="4167" y="8426"/>
                    <a:pt x="4319" y="8403"/>
                    <a:pt x="4466" y="8355"/>
                  </a:cubicBezTo>
                  <a:cubicBezTo>
                    <a:pt x="5765" y="7908"/>
                    <a:pt x="6212" y="5716"/>
                    <a:pt x="5461" y="3422"/>
                  </a:cubicBezTo>
                  <a:cubicBezTo>
                    <a:pt x="4795" y="1409"/>
                    <a:pt x="3414" y="1"/>
                    <a:pt x="22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 name="Google Shape;1088;p59"/>
          <p:cNvGrpSpPr/>
          <p:nvPr/>
        </p:nvGrpSpPr>
        <p:grpSpPr>
          <a:xfrm>
            <a:off x="636975" y="4608492"/>
            <a:ext cx="3397850" cy="187275"/>
            <a:chOff x="-3237675" y="-1132050"/>
            <a:chExt cx="3397850" cy="187275"/>
          </a:xfrm>
        </p:grpSpPr>
        <p:sp>
          <p:nvSpPr>
            <p:cNvPr id="1089" name="Google Shape;1089;p59"/>
            <p:cNvSpPr/>
            <p:nvPr/>
          </p:nvSpPr>
          <p:spPr>
            <a:xfrm>
              <a:off x="-378750" y="-1132050"/>
              <a:ext cx="130425" cy="187275"/>
            </a:xfrm>
            <a:custGeom>
              <a:avLst/>
              <a:gdLst/>
              <a:ahLst/>
              <a:cxnLst/>
              <a:rect l="l" t="t" r="r" b="b"/>
              <a:pathLst>
                <a:path w="5217" h="7491" extrusionOk="0">
                  <a:moveTo>
                    <a:pt x="4040" y="0"/>
                  </a:moveTo>
                  <a:lnTo>
                    <a:pt x="0" y="6800"/>
                  </a:lnTo>
                  <a:lnTo>
                    <a:pt x="1157"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59"/>
            <p:cNvSpPr/>
            <p:nvPr/>
          </p:nvSpPr>
          <p:spPr>
            <a:xfrm>
              <a:off x="29725"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59"/>
            <p:cNvSpPr/>
            <p:nvPr/>
          </p:nvSpPr>
          <p:spPr>
            <a:xfrm>
              <a:off x="-787250"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59"/>
            <p:cNvSpPr/>
            <p:nvPr/>
          </p:nvSpPr>
          <p:spPr>
            <a:xfrm>
              <a:off x="-1195725" y="-1132050"/>
              <a:ext cx="130425" cy="187275"/>
            </a:xfrm>
            <a:custGeom>
              <a:avLst/>
              <a:gdLst/>
              <a:ahLst/>
              <a:cxnLst/>
              <a:rect l="l" t="t" r="r" b="b"/>
              <a:pathLst>
                <a:path w="5217" h="7491" extrusionOk="0">
                  <a:moveTo>
                    <a:pt x="4060" y="0"/>
                  </a:moveTo>
                  <a:lnTo>
                    <a:pt x="0" y="6800"/>
                  </a:lnTo>
                  <a:lnTo>
                    <a:pt x="1157"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59"/>
            <p:cNvSpPr/>
            <p:nvPr/>
          </p:nvSpPr>
          <p:spPr>
            <a:xfrm>
              <a:off x="-1604225" y="-1132050"/>
              <a:ext cx="130450" cy="187275"/>
            </a:xfrm>
            <a:custGeom>
              <a:avLst/>
              <a:gdLst/>
              <a:ahLst/>
              <a:cxnLst/>
              <a:rect l="l" t="t" r="r" b="b"/>
              <a:pathLst>
                <a:path w="5218" h="7491" extrusionOk="0">
                  <a:moveTo>
                    <a:pt x="4060" y="0"/>
                  </a:moveTo>
                  <a:lnTo>
                    <a:pt x="1" y="6800"/>
                  </a:lnTo>
                  <a:lnTo>
                    <a:pt x="115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59"/>
            <p:cNvSpPr/>
            <p:nvPr/>
          </p:nvSpPr>
          <p:spPr>
            <a:xfrm>
              <a:off x="-2012725" y="-1132050"/>
              <a:ext cx="130450" cy="187275"/>
            </a:xfrm>
            <a:custGeom>
              <a:avLst/>
              <a:gdLst/>
              <a:ahLst/>
              <a:cxnLst/>
              <a:rect l="l" t="t" r="r" b="b"/>
              <a:pathLst>
                <a:path w="5218" h="7491" extrusionOk="0">
                  <a:moveTo>
                    <a:pt x="4060" y="0"/>
                  </a:moveTo>
                  <a:lnTo>
                    <a:pt x="1"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9"/>
            <p:cNvSpPr/>
            <p:nvPr/>
          </p:nvSpPr>
          <p:spPr>
            <a:xfrm>
              <a:off x="-2421200" y="-1132050"/>
              <a:ext cx="130425" cy="187275"/>
            </a:xfrm>
            <a:custGeom>
              <a:avLst/>
              <a:gdLst/>
              <a:ahLst/>
              <a:cxnLst/>
              <a:rect l="l" t="t" r="r" b="b"/>
              <a:pathLst>
                <a:path w="5217" h="7491" extrusionOk="0">
                  <a:moveTo>
                    <a:pt x="4060" y="0"/>
                  </a:moveTo>
                  <a:lnTo>
                    <a:pt x="0"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9"/>
            <p:cNvSpPr/>
            <p:nvPr/>
          </p:nvSpPr>
          <p:spPr>
            <a:xfrm>
              <a:off x="-2829175" y="-1132050"/>
              <a:ext cx="129925" cy="187275"/>
            </a:xfrm>
            <a:custGeom>
              <a:avLst/>
              <a:gdLst/>
              <a:ahLst/>
              <a:cxnLst/>
              <a:rect l="l" t="t" r="r" b="b"/>
              <a:pathLst>
                <a:path w="5197" h="7491" extrusionOk="0">
                  <a:moveTo>
                    <a:pt x="4039" y="0"/>
                  </a:moveTo>
                  <a:lnTo>
                    <a:pt x="0" y="6800"/>
                  </a:lnTo>
                  <a:lnTo>
                    <a:pt x="1157" y="7490"/>
                  </a:lnTo>
                  <a:lnTo>
                    <a:pt x="5196" y="690"/>
                  </a:lnTo>
                  <a:lnTo>
                    <a:pt x="40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9"/>
            <p:cNvSpPr/>
            <p:nvPr/>
          </p:nvSpPr>
          <p:spPr>
            <a:xfrm>
              <a:off x="-3237675" y="-1132050"/>
              <a:ext cx="129925" cy="187275"/>
            </a:xfrm>
            <a:custGeom>
              <a:avLst/>
              <a:gdLst/>
              <a:ahLst/>
              <a:cxnLst/>
              <a:rect l="l" t="t" r="r" b="b"/>
              <a:pathLst>
                <a:path w="5197" h="7491" extrusionOk="0">
                  <a:moveTo>
                    <a:pt x="4040" y="0"/>
                  </a:moveTo>
                  <a:lnTo>
                    <a:pt x="0" y="6800"/>
                  </a:lnTo>
                  <a:lnTo>
                    <a:pt x="1157" y="7490"/>
                  </a:lnTo>
                  <a:lnTo>
                    <a:pt x="519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101"/>
        <p:cNvGrpSpPr/>
        <p:nvPr/>
      </p:nvGrpSpPr>
      <p:grpSpPr>
        <a:xfrm>
          <a:off x="0" y="0"/>
          <a:ext cx="0" cy="0"/>
          <a:chOff x="0" y="0"/>
          <a:chExt cx="0" cy="0"/>
        </a:xfrm>
      </p:grpSpPr>
      <p:sp>
        <p:nvSpPr>
          <p:cNvPr id="1102" name="Google Shape;1102;p60"/>
          <p:cNvSpPr/>
          <p:nvPr/>
        </p:nvSpPr>
        <p:spPr>
          <a:xfrm>
            <a:off x="7119231" y="3911409"/>
            <a:ext cx="998400" cy="998400"/>
          </a:xfrm>
          <a:prstGeom prst="ellipse">
            <a:avLst/>
          </a:prstGeom>
          <a:solidFill>
            <a:schemeClr val="hlink">
              <a:alpha val="383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60"/>
          <p:cNvSpPr/>
          <p:nvPr/>
        </p:nvSpPr>
        <p:spPr>
          <a:xfrm>
            <a:off x="1441200" y="535050"/>
            <a:ext cx="6261600" cy="4073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60"/>
          <p:cNvSpPr/>
          <p:nvPr/>
        </p:nvSpPr>
        <p:spPr>
          <a:xfrm>
            <a:off x="1782000" y="832059"/>
            <a:ext cx="5580000" cy="3440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60"/>
          <p:cNvSpPr txBox="1">
            <a:spLocks noGrp="1"/>
          </p:cNvSpPr>
          <p:nvPr>
            <p:ph type="title"/>
          </p:nvPr>
        </p:nvSpPr>
        <p:spPr>
          <a:xfrm>
            <a:off x="2303742" y="2190967"/>
            <a:ext cx="4944900"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MANAGEMENT PLAN</a:t>
            </a:r>
            <a:endParaRPr/>
          </a:p>
        </p:txBody>
      </p:sp>
      <p:sp>
        <p:nvSpPr>
          <p:cNvPr id="1106" name="Google Shape;1106;p60"/>
          <p:cNvSpPr txBox="1">
            <a:spLocks noGrp="1"/>
          </p:cNvSpPr>
          <p:nvPr>
            <p:ph type="title" idx="2"/>
          </p:nvPr>
        </p:nvSpPr>
        <p:spPr>
          <a:xfrm>
            <a:off x="5365842" y="1349167"/>
            <a:ext cx="1882800"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04.</a:t>
            </a:r>
            <a:endParaRPr/>
          </a:p>
        </p:txBody>
      </p:sp>
      <p:sp>
        <p:nvSpPr>
          <p:cNvPr id="1107" name="Google Shape;1107;p60"/>
          <p:cNvSpPr txBox="1">
            <a:spLocks noGrp="1"/>
          </p:cNvSpPr>
          <p:nvPr>
            <p:ph type="subTitle" idx="1"/>
          </p:nvPr>
        </p:nvSpPr>
        <p:spPr>
          <a:xfrm>
            <a:off x="1897842" y="3055967"/>
            <a:ext cx="5350800" cy="71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enter a subtitle here if you need it</a:t>
            </a:r>
            <a:endParaRPr/>
          </a:p>
        </p:txBody>
      </p:sp>
      <p:grpSp>
        <p:nvGrpSpPr>
          <p:cNvPr id="1108" name="Google Shape;1108;p60"/>
          <p:cNvGrpSpPr/>
          <p:nvPr/>
        </p:nvGrpSpPr>
        <p:grpSpPr>
          <a:xfrm>
            <a:off x="5591900" y="1168204"/>
            <a:ext cx="3397850" cy="187275"/>
            <a:chOff x="-3237675" y="-1132050"/>
            <a:chExt cx="3397850" cy="187275"/>
          </a:xfrm>
        </p:grpSpPr>
        <p:sp>
          <p:nvSpPr>
            <p:cNvPr id="1109" name="Google Shape;1109;p60"/>
            <p:cNvSpPr/>
            <p:nvPr/>
          </p:nvSpPr>
          <p:spPr>
            <a:xfrm>
              <a:off x="-378750" y="-1132050"/>
              <a:ext cx="130425" cy="187275"/>
            </a:xfrm>
            <a:custGeom>
              <a:avLst/>
              <a:gdLst/>
              <a:ahLst/>
              <a:cxnLst/>
              <a:rect l="l" t="t" r="r" b="b"/>
              <a:pathLst>
                <a:path w="5217" h="7491" extrusionOk="0">
                  <a:moveTo>
                    <a:pt x="4040" y="0"/>
                  </a:moveTo>
                  <a:lnTo>
                    <a:pt x="0" y="6800"/>
                  </a:lnTo>
                  <a:lnTo>
                    <a:pt x="1157"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60"/>
            <p:cNvSpPr/>
            <p:nvPr/>
          </p:nvSpPr>
          <p:spPr>
            <a:xfrm>
              <a:off x="29725"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60"/>
            <p:cNvSpPr/>
            <p:nvPr/>
          </p:nvSpPr>
          <p:spPr>
            <a:xfrm>
              <a:off x="-787250"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60"/>
            <p:cNvSpPr/>
            <p:nvPr/>
          </p:nvSpPr>
          <p:spPr>
            <a:xfrm>
              <a:off x="-1195725" y="-1132050"/>
              <a:ext cx="130425" cy="187275"/>
            </a:xfrm>
            <a:custGeom>
              <a:avLst/>
              <a:gdLst/>
              <a:ahLst/>
              <a:cxnLst/>
              <a:rect l="l" t="t" r="r" b="b"/>
              <a:pathLst>
                <a:path w="5217" h="7491" extrusionOk="0">
                  <a:moveTo>
                    <a:pt x="4060" y="0"/>
                  </a:moveTo>
                  <a:lnTo>
                    <a:pt x="0" y="6800"/>
                  </a:lnTo>
                  <a:lnTo>
                    <a:pt x="1157"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60"/>
            <p:cNvSpPr/>
            <p:nvPr/>
          </p:nvSpPr>
          <p:spPr>
            <a:xfrm>
              <a:off x="-1604225" y="-1132050"/>
              <a:ext cx="130450" cy="187275"/>
            </a:xfrm>
            <a:custGeom>
              <a:avLst/>
              <a:gdLst/>
              <a:ahLst/>
              <a:cxnLst/>
              <a:rect l="l" t="t" r="r" b="b"/>
              <a:pathLst>
                <a:path w="5218" h="7491" extrusionOk="0">
                  <a:moveTo>
                    <a:pt x="4060" y="0"/>
                  </a:moveTo>
                  <a:lnTo>
                    <a:pt x="1" y="6800"/>
                  </a:lnTo>
                  <a:lnTo>
                    <a:pt x="115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60"/>
            <p:cNvSpPr/>
            <p:nvPr/>
          </p:nvSpPr>
          <p:spPr>
            <a:xfrm>
              <a:off x="-2012725" y="-1132050"/>
              <a:ext cx="130450" cy="187275"/>
            </a:xfrm>
            <a:custGeom>
              <a:avLst/>
              <a:gdLst/>
              <a:ahLst/>
              <a:cxnLst/>
              <a:rect l="l" t="t" r="r" b="b"/>
              <a:pathLst>
                <a:path w="5218" h="7491" extrusionOk="0">
                  <a:moveTo>
                    <a:pt x="4060" y="0"/>
                  </a:moveTo>
                  <a:lnTo>
                    <a:pt x="1"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60"/>
            <p:cNvSpPr/>
            <p:nvPr/>
          </p:nvSpPr>
          <p:spPr>
            <a:xfrm>
              <a:off x="-2421200" y="-1132050"/>
              <a:ext cx="130425" cy="187275"/>
            </a:xfrm>
            <a:custGeom>
              <a:avLst/>
              <a:gdLst/>
              <a:ahLst/>
              <a:cxnLst/>
              <a:rect l="l" t="t" r="r" b="b"/>
              <a:pathLst>
                <a:path w="5217" h="7491" extrusionOk="0">
                  <a:moveTo>
                    <a:pt x="4060" y="0"/>
                  </a:moveTo>
                  <a:lnTo>
                    <a:pt x="0"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60"/>
            <p:cNvSpPr/>
            <p:nvPr/>
          </p:nvSpPr>
          <p:spPr>
            <a:xfrm>
              <a:off x="-2829175" y="-1132050"/>
              <a:ext cx="129925" cy="187275"/>
            </a:xfrm>
            <a:custGeom>
              <a:avLst/>
              <a:gdLst/>
              <a:ahLst/>
              <a:cxnLst/>
              <a:rect l="l" t="t" r="r" b="b"/>
              <a:pathLst>
                <a:path w="5197" h="7491" extrusionOk="0">
                  <a:moveTo>
                    <a:pt x="4039" y="0"/>
                  </a:moveTo>
                  <a:lnTo>
                    <a:pt x="0" y="6800"/>
                  </a:lnTo>
                  <a:lnTo>
                    <a:pt x="1157" y="7490"/>
                  </a:lnTo>
                  <a:lnTo>
                    <a:pt x="5196" y="690"/>
                  </a:lnTo>
                  <a:lnTo>
                    <a:pt x="40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60"/>
            <p:cNvSpPr/>
            <p:nvPr/>
          </p:nvSpPr>
          <p:spPr>
            <a:xfrm>
              <a:off x="-3237675" y="-1132050"/>
              <a:ext cx="129925" cy="187275"/>
            </a:xfrm>
            <a:custGeom>
              <a:avLst/>
              <a:gdLst/>
              <a:ahLst/>
              <a:cxnLst/>
              <a:rect l="l" t="t" r="r" b="b"/>
              <a:pathLst>
                <a:path w="5197" h="7491" extrusionOk="0">
                  <a:moveTo>
                    <a:pt x="4040" y="0"/>
                  </a:moveTo>
                  <a:lnTo>
                    <a:pt x="0" y="6800"/>
                  </a:lnTo>
                  <a:lnTo>
                    <a:pt x="1157" y="7490"/>
                  </a:lnTo>
                  <a:lnTo>
                    <a:pt x="519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18" name="Google Shape;1118;p60"/>
          <p:cNvCxnSpPr/>
          <p:nvPr/>
        </p:nvCxnSpPr>
        <p:spPr>
          <a:xfrm rot="10800000" flipH="1">
            <a:off x="2195400" y="3762159"/>
            <a:ext cx="6957300" cy="22800"/>
          </a:xfrm>
          <a:prstGeom prst="straightConnector1">
            <a:avLst/>
          </a:prstGeom>
          <a:noFill/>
          <a:ln w="19050" cap="flat" cmpd="sng">
            <a:solidFill>
              <a:schemeClr val="dk1"/>
            </a:solidFill>
            <a:prstDash val="solid"/>
            <a:round/>
            <a:headEnd type="none" w="med" len="med"/>
            <a:tailEnd type="none" w="med" len="med"/>
          </a:ln>
        </p:spPr>
      </p:cxnSp>
      <p:grpSp>
        <p:nvGrpSpPr>
          <p:cNvPr id="1119" name="Google Shape;1119;p60"/>
          <p:cNvGrpSpPr/>
          <p:nvPr/>
        </p:nvGrpSpPr>
        <p:grpSpPr>
          <a:xfrm>
            <a:off x="1125239" y="3675407"/>
            <a:ext cx="772605" cy="196301"/>
            <a:chOff x="2641350" y="846250"/>
            <a:chExt cx="413600" cy="105075"/>
          </a:xfrm>
        </p:grpSpPr>
        <p:sp>
          <p:nvSpPr>
            <p:cNvPr id="1120" name="Google Shape;1120;p60"/>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60"/>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60"/>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60"/>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07"/>
        <p:cNvGrpSpPr/>
        <p:nvPr/>
      </p:nvGrpSpPr>
      <p:grpSpPr>
        <a:xfrm>
          <a:off x="0" y="0"/>
          <a:ext cx="0" cy="0"/>
          <a:chOff x="0" y="0"/>
          <a:chExt cx="0" cy="0"/>
        </a:xfrm>
      </p:grpSpPr>
      <p:sp>
        <p:nvSpPr>
          <p:cNvPr id="408" name="Google Shape;408;p40"/>
          <p:cNvSpPr/>
          <p:nvPr/>
        </p:nvSpPr>
        <p:spPr>
          <a:xfrm>
            <a:off x="6037030" y="2922741"/>
            <a:ext cx="2495100" cy="1798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40"/>
          <p:cNvSpPr/>
          <p:nvPr/>
        </p:nvSpPr>
        <p:spPr>
          <a:xfrm>
            <a:off x="6037192" y="1059641"/>
            <a:ext cx="2495100" cy="1798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40"/>
          <p:cNvSpPr/>
          <p:nvPr/>
        </p:nvSpPr>
        <p:spPr>
          <a:xfrm>
            <a:off x="3336004" y="2922741"/>
            <a:ext cx="2495100" cy="1798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40"/>
          <p:cNvSpPr/>
          <p:nvPr/>
        </p:nvSpPr>
        <p:spPr>
          <a:xfrm>
            <a:off x="3336167" y="1059641"/>
            <a:ext cx="2495100" cy="1798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40"/>
          <p:cNvSpPr/>
          <p:nvPr/>
        </p:nvSpPr>
        <p:spPr>
          <a:xfrm>
            <a:off x="623637" y="2922741"/>
            <a:ext cx="2495100" cy="1798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40"/>
          <p:cNvSpPr/>
          <p:nvPr/>
        </p:nvSpPr>
        <p:spPr>
          <a:xfrm>
            <a:off x="623800" y="1059641"/>
            <a:ext cx="2495100" cy="1798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40"/>
          <p:cNvSpPr txBox="1">
            <a:spLocks noGrp="1"/>
          </p:cNvSpPr>
          <p:nvPr>
            <p:ph type="title"/>
          </p:nvPr>
        </p:nvSpPr>
        <p:spPr>
          <a:xfrm>
            <a:off x="720000" y="1621208"/>
            <a:ext cx="2336400" cy="72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Overview</a:t>
            </a:r>
            <a:endParaRPr dirty="0"/>
          </a:p>
        </p:txBody>
      </p:sp>
      <p:sp>
        <p:nvSpPr>
          <p:cNvPr id="416" name="Google Shape;416;p40"/>
          <p:cNvSpPr txBox="1">
            <a:spLocks noGrp="1"/>
          </p:cNvSpPr>
          <p:nvPr>
            <p:ph type="title" idx="2"/>
          </p:nvPr>
        </p:nvSpPr>
        <p:spPr>
          <a:xfrm>
            <a:off x="720000" y="1158483"/>
            <a:ext cx="924600" cy="412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417" name="Google Shape;417;p40"/>
          <p:cNvSpPr txBox="1">
            <a:spLocks noGrp="1"/>
          </p:cNvSpPr>
          <p:nvPr>
            <p:ph type="title" idx="3"/>
          </p:nvPr>
        </p:nvSpPr>
        <p:spPr>
          <a:xfrm>
            <a:off x="3403800" y="1621216"/>
            <a:ext cx="2336400" cy="72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Word2vec</a:t>
            </a:r>
            <a:endParaRPr dirty="0"/>
          </a:p>
        </p:txBody>
      </p:sp>
      <p:sp>
        <p:nvSpPr>
          <p:cNvPr id="418" name="Google Shape;418;p40"/>
          <p:cNvSpPr txBox="1">
            <a:spLocks noGrp="1"/>
          </p:cNvSpPr>
          <p:nvPr>
            <p:ph type="title" idx="4"/>
          </p:nvPr>
        </p:nvSpPr>
        <p:spPr>
          <a:xfrm>
            <a:off x="3403800" y="1158483"/>
            <a:ext cx="923400" cy="412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420" name="Google Shape;420;p40"/>
          <p:cNvSpPr txBox="1">
            <a:spLocks noGrp="1"/>
          </p:cNvSpPr>
          <p:nvPr>
            <p:ph type="title" idx="6"/>
          </p:nvPr>
        </p:nvSpPr>
        <p:spPr>
          <a:xfrm>
            <a:off x="6087600" y="1621208"/>
            <a:ext cx="2336400" cy="72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fasttext</a:t>
            </a:r>
            <a:endParaRPr dirty="0"/>
          </a:p>
        </p:txBody>
      </p:sp>
      <p:sp>
        <p:nvSpPr>
          <p:cNvPr id="421" name="Google Shape;421;p40"/>
          <p:cNvSpPr txBox="1">
            <a:spLocks noGrp="1"/>
          </p:cNvSpPr>
          <p:nvPr>
            <p:ph type="title" idx="7"/>
          </p:nvPr>
        </p:nvSpPr>
        <p:spPr>
          <a:xfrm>
            <a:off x="6087600" y="1158483"/>
            <a:ext cx="923400" cy="412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423" name="Google Shape;423;p40"/>
          <p:cNvSpPr txBox="1">
            <a:spLocks noGrp="1"/>
          </p:cNvSpPr>
          <p:nvPr>
            <p:ph type="title" idx="9"/>
          </p:nvPr>
        </p:nvSpPr>
        <p:spPr>
          <a:xfrm>
            <a:off x="720000" y="3475466"/>
            <a:ext cx="2336400" cy="72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solidFill>
                  <a:schemeClr val="accent2"/>
                </a:solidFill>
              </a:rPr>
              <a:t>Parameters of model</a:t>
            </a:r>
            <a:endParaRPr dirty="0">
              <a:solidFill>
                <a:schemeClr val="accent2"/>
              </a:solidFill>
            </a:endParaRPr>
          </a:p>
        </p:txBody>
      </p:sp>
      <p:sp>
        <p:nvSpPr>
          <p:cNvPr id="424" name="Google Shape;424;p40"/>
          <p:cNvSpPr txBox="1">
            <a:spLocks noGrp="1"/>
          </p:cNvSpPr>
          <p:nvPr>
            <p:ph type="title" idx="13"/>
          </p:nvPr>
        </p:nvSpPr>
        <p:spPr>
          <a:xfrm>
            <a:off x="720000" y="3012741"/>
            <a:ext cx="923400" cy="41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426" name="Google Shape;426;p40"/>
          <p:cNvSpPr txBox="1">
            <a:spLocks noGrp="1"/>
          </p:cNvSpPr>
          <p:nvPr>
            <p:ph type="title" idx="15"/>
          </p:nvPr>
        </p:nvSpPr>
        <p:spPr>
          <a:xfrm>
            <a:off x="3403800" y="3475466"/>
            <a:ext cx="2336400" cy="72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solidFill>
                  <a:schemeClr val="accent2"/>
                </a:solidFill>
              </a:rPr>
              <a:t>Experiment</a:t>
            </a:r>
            <a:endParaRPr dirty="0">
              <a:solidFill>
                <a:schemeClr val="accent2"/>
              </a:solidFill>
            </a:endParaRPr>
          </a:p>
        </p:txBody>
      </p:sp>
      <p:sp>
        <p:nvSpPr>
          <p:cNvPr id="427" name="Google Shape;427;p40"/>
          <p:cNvSpPr txBox="1">
            <a:spLocks noGrp="1"/>
          </p:cNvSpPr>
          <p:nvPr>
            <p:ph type="title" idx="16"/>
          </p:nvPr>
        </p:nvSpPr>
        <p:spPr>
          <a:xfrm>
            <a:off x="3403800" y="3012741"/>
            <a:ext cx="923400" cy="41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05.</a:t>
            </a:r>
            <a:endParaRPr/>
          </a:p>
        </p:txBody>
      </p:sp>
      <p:sp>
        <p:nvSpPr>
          <p:cNvPr id="429" name="Google Shape;429;p40"/>
          <p:cNvSpPr txBox="1">
            <a:spLocks noGrp="1"/>
          </p:cNvSpPr>
          <p:nvPr>
            <p:ph type="title" idx="18"/>
          </p:nvPr>
        </p:nvSpPr>
        <p:spPr>
          <a:xfrm>
            <a:off x="6087600" y="3475466"/>
            <a:ext cx="2336400" cy="72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solidFill>
                  <a:schemeClr val="accent2"/>
                </a:solidFill>
              </a:rPr>
              <a:t>summary</a:t>
            </a:r>
            <a:endParaRPr dirty="0">
              <a:solidFill>
                <a:schemeClr val="accent2"/>
              </a:solidFill>
            </a:endParaRPr>
          </a:p>
        </p:txBody>
      </p:sp>
      <p:sp>
        <p:nvSpPr>
          <p:cNvPr id="430" name="Google Shape;430;p40"/>
          <p:cNvSpPr txBox="1">
            <a:spLocks noGrp="1"/>
          </p:cNvSpPr>
          <p:nvPr>
            <p:ph type="title" idx="19"/>
          </p:nvPr>
        </p:nvSpPr>
        <p:spPr>
          <a:xfrm>
            <a:off x="6087600" y="3012741"/>
            <a:ext cx="923400" cy="41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06.</a:t>
            </a:r>
            <a:endParaRPr/>
          </a:p>
        </p:txBody>
      </p:sp>
      <p:sp>
        <p:nvSpPr>
          <p:cNvPr id="432" name="Google Shape;432;p40"/>
          <p:cNvSpPr txBox="1">
            <a:spLocks noGrp="1"/>
          </p:cNvSpPr>
          <p:nvPr>
            <p:ph type="title" idx="21"/>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TABLE OF CONTENTS</a:t>
            </a:r>
            <a:endParaRPr/>
          </a:p>
        </p:txBody>
      </p:sp>
      <p:sp>
        <p:nvSpPr>
          <p:cNvPr id="433" name="Google Shape;433;p40"/>
          <p:cNvSpPr/>
          <p:nvPr/>
        </p:nvSpPr>
        <p:spPr>
          <a:xfrm>
            <a:off x="8262473" y="1570679"/>
            <a:ext cx="549900" cy="549900"/>
          </a:xfrm>
          <a:prstGeom prst="ellipse">
            <a:avLst/>
          </a:prstGeom>
          <a:solidFill>
            <a:schemeClr val="accent1">
              <a:alpha val="359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40"/>
          <p:cNvSpPr/>
          <p:nvPr/>
        </p:nvSpPr>
        <p:spPr>
          <a:xfrm>
            <a:off x="1402060" y="500977"/>
            <a:ext cx="796500" cy="796500"/>
          </a:xfrm>
          <a:prstGeom prst="ellipse">
            <a:avLst/>
          </a:prstGeom>
          <a:solidFill>
            <a:schemeClr val="accent1">
              <a:alpha val="359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5" name="Google Shape;435;p40"/>
          <p:cNvGrpSpPr/>
          <p:nvPr/>
        </p:nvGrpSpPr>
        <p:grpSpPr>
          <a:xfrm rot="10800000">
            <a:off x="1186863" y="823412"/>
            <a:ext cx="537556" cy="136576"/>
            <a:chOff x="2641350" y="846250"/>
            <a:chExt cx="413600" cy="105075"/>
          </a:xfrm>
        </p:grpSpPr>
        <p:sp>
          <p:nvSpPr>
            <p:cNvPr id="436" name="Google Shape;436;p40"/>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0"/>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0"/>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0"/>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127"/>
        <p:cNvGrpSpPr/>
        <p:nvPr/>
      </p:nvGrpSpPr>
      <p:grpSpPr>
        <a:xfrm>
          <a:off x="0" y="0"/>
          <a:ext cx="0" cy="0"/>
          <a:chOff x="0" y="0"/>
          <a:chExt cx="0" cy="0"/>
        </a:xfrm>
      </p:grpSpPr>
      <p:sp>
        <p:nvSpPr>
          <p:cNvPr id="1128" name="Google Shape;1128;p61"/>
          <p:cNvSpPr/>
          <p:nvPr/>
        </p:nvSpPr>
        <p:spPr>
          <a:xfrm>
            <a:off x="3320050" y="2795750"/>
            <a:ext cx="2514600" cy="1807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61"/>
          <p:cNvSpPr/>
          <p:nvPr/>
        </p:nvSpPr>
        <p:spPr>
          <a:xfrm>
            <a:off x="6019475" y="2795750"/>
            <a:ext cx="2514600" cy="1807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61"/>
          <p:cNvSpPr/>
          <p:nvPr/>
        </p:nvSpPr>
        <p:spPr>
          <a:xfrm>
            <a:off x="620625" y="2795750"/>
            <a:ext cx="2514600" cy="1807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61"/>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 TEAM</a:t>
            </a:r>
            <a:endParaRPr/>
          </a:p>
        </p:txBody>
      </p:sp>
      <p:sp>
        <p:nvSpPr>
          <p:cNvPr id="1132" name="Google Shape;1132;p61"/>
          <p:cNvSpPr txBox="1">
            <a:spLocks noGrp="1"/>
          </p:cNvSpPr>
          <p:nvPr>
            <p:ph type="title" idx="2"/>
          </p:nvPr>
        </p:nvSpPr>
        <p:spPr>
          <a:xfrm>
            <a:off x="731342" y="3034959"/>
            <a:ext cx="23055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JENNA DOE</a:t>
            </a:r>
            <a:endParaRPr/>
          </a:p>
        </p:txBody>
      </p:sp>
      <p:sp>
        <p:nvSpPr>
          <p:cNvPr id="1133" name="Google Shape;1133;p61"/>
          <p:cNvSpPr txBox="1">
            <a:spLocks noGrp="1"/>
          </p:cNvSpPr>
          <p:nvPr>
            <p:ph type="subTitle" idx="1"/>
          </p:nvPr>
        </p:nvSpPr>
        <p:spPr>
          <a:xfrm>
            <a:off x="731342" y="3545284"/>
            <a:ext cx="23055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speak a bit about this person here</a:t>
            </a:r>
            <a:endParaRPr/>
          </a:p>
        </p:txBody>
      </p:sp>
      <p:sp>
        <p:nvSpPr>
          <p:cNvPr id="1134" name="Google Shape;1134;p61"/>
          <p:cNvSpPr txBox="1">
            <a:spLocks noGrp="1"/>
          </p:cNvSpPr>
          <p:nvPr>
            <p:ph type="title" idx="3"/>
          </p:nvPr>
        </p:nvSpPr>
        <p:spPr>
          <a:xfrm>
            <a:off x="3430611" y="3034959"/>
            <a:ext cx="23055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TIMMY JIMMY</a:t>
            </a:r>
            <a:endParaRPr/>
          </a:p>
        </p:txBody>
      </p:sp>
      <p:sp>
        <p:nvSpPr>
          <p:cNvPr id="1135" name="Google Shape;1135;p61"/>
          <p:cNvSpPr txBox="1">
            <a:spLocks noGrp="1"/>
          </p:cNvSpPr>
          <p:nvPr>
            <p:ph type="subTitle" idx="4"/>
          </p:nvPr>
        </p:nvSpPr>
        <p:spPr>
          <a:xfrm>
            <a:off x="3430611" y="3545284"/>
            <a:ext cx="23055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speak a bit about this person here</a:t>
            </a:r>
            <a:endParaRPr/>
          </a:p>
        </p:txBody>
      </p:sp>
      <p:sp>
        <p:nvSpPr>
          <p:cNvPr id="1136" name="Google Shape;1136;p61"/>
          <p:cNvSpPr txBox="1">
            <a:spLocks noGrp="1"/>
          </p:cNvSpPr>
          <p:nvPr>
            <p:ph type="title" idx="5"/>
          </p:nvPr>
        </p:nvSpPr>
        <p:spPr>
          <a:xfrm>
            <a:off x="6129887" y="3034959"/>
            <a:ext cx="23055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SUSAN BONES</a:t>
            </a:r>
            <a:endParaRPr/>
          </a:p>
        </p:txBody>
      </p:sp>
      <p:sp>
        <p:nvSpPr>
          <p:cNvPr id="1137" name="Google Shape;1137;p61"/>
          <p:cNvSpPr txBox="1">
            <a:spLocks noGrp="1"/>
          </p:cNvSpPr>
          <p:nvPr>
            <p:ph type="subTitle" idx="6"/>
          </p:nvPr>
        </p:nvSpPr>
        <p:spPr>
          <a:xfrm>
            <a:off x="6129887" y="3545284"/>
            <a:ext cx="23055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speak a bit about this person here</a:t>
            </a:r>
            <a:endParaRPr/>
          </a:p>
        </p:txBody>
      </p:sp>
      <p:grpSp>
        <p:nvGrpSpPr>
          <p:cNvPr id="1138" name="Google Shape;1138;p61"/>
          <p:cNvGrpSpPr/>
          <p:nvPr/>
        </p:nvGrpSpPr>
        <p:grpSpPr>
          <a:xfrm>
            <a:off x="4303263" y="4209653"/>
            <a:ext cx="537556" cy="136576"/>
            <a:chOff x="2641350" y="846250"/>
            <a:chExt cx="413600" cy="105075"/>
          </a:xfrm>
        </p:grpSpPr>
        <p:sp>
          <p:nvSpPr>
            <p:cNvPr id="1139" name="Google Shape;1139;p61"/>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61"/>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61"/>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61"/>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 name="Google Shape;1143;p61"/>
          <p:cNvGrpSpPr/>
          <p:nvPr/>
        </p:nvGrpSpPr>
        <p:grpSpPr>
          <a:xfrm>
            <a:off x="1615314" y="4209653"/>
            <a:ext cx="537556" cy="136576"/>
            <a:chOff x="2641350" y="846250"/>
            <a:chExt cx="413600" cy="105075"/>
          </a:xfrm>
        </p:grpSpPr>
        <p:sp>
          <p:nvSpPr>
            <p:cNvPr id="1144" name="Google Shape;1144;p61"/>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61"/>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61"/>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61"/>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 name="Google Shape;1148;p61"/>
          <p:cNvGrpSpPr/>
          <p:nvPr/>
        </p:nvGrpSpPr>
        <p:grpSpPr>
          <a:xfrm>
            <a:off x="7013859" y="4209653"/>
            <a:ext cx="537556" cy="136576"/>
            <a:chOff x="2641350" y="846250"/>
            <a:chExt cx="413600" cy="105075"/>
          </a:xfrm>
        </p:grpSpPr>
        <p:sp>
          <p:nvSpPr>
            <p:cNvPr id="1149" name="Google Shape;1149;p61"/>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61"/>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61"/>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61"/>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 name="Google Shape;1153;p61"/>
          <p:cNvGrpSpPr/>
          <p:nvPr/>
        </p:nvGrpSpPr>
        <p:grpSpPr>
          <a:xfrm>
            <a:off x="7534921" y="4411084"/>
            <a:ext cx="913425" cy="370975"/>
            <a:chOff x="6514150" y="4420266"/>
            <a:chExt cx="913425" cy="370975"/>
          </a:xfrm>
        </p:grpSpPr>
        <p:sp>
          <p:nvSpPr>
            <p:cNvPr id="1154" name="Google Shape;1154;p61"/>
            <p:cNvSpPr/>
            <p:nvPr/>
          </p:nvSpPr>
          <p:spPr>
            <a:xfrm>
              <a:off x="6938875" y="4420266"/>
              <a:ext cx="488700" cy="370975"/>
            </a:xfrm>
            <a:custGeom>
              <a:avLst/>
              <a:gdLst/>
              <a:ahLst/>
              <a:cxnLst/>
              <a:rect l="l" t="t" r="r" b="b"/>
              <a:pathLst>
                <a:path w="19548" h="14839" extrusionOk="0">
                  <a:moveTo>
                    <a:pt x="8160" y="1"/>
                  </a:moveTo>
                  <a:lnTo>
                    <a:pt x="1" y="14838"/>
                  </a:lnTo>
                  <a:lnTo>
                    <a:pt x="11388" y="14838"/>
                  </a:lnTo>
                  <a:lnTo>
                    <a:pt x="195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61"/>
            <p:cNvSpPr/>
            <p:nvPr/>
          </p:nvSpPr>
          <p:spPr>
            <a:xfrm>
              <a:off x="6514150" y="4420266"/>
              <a:ext cx="488700" cy="370975"/>
            </a:xfrm>
            <a:custGeom>
              <a:avLst/>
              <a:gdLst/>
              <a:ahLst/>
              <a:cxnLst/>
              <a:rect l="l" t="t" r="r" b="b"/>
              <a:pathLst>
                <a:path w="19548" h="14839" extrusionOk="0">
                  <a:moveTo>
                    <a:pt x="8160" y="1"/>
                  </a:moveTo>
                  <a:lnTo>
                    <a:pt x="1" y="14838"/>
                  </a:lnTo>
                  <a:lnTo>
                    <a:pt x="11388" y="14838"/>
                  </a:lnTo>
                  <a:lnTo>
                    <a:pt x="195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56" name="Google Shape;1156;p61"/>
          <p:cNvPicPr preferRelativeResize="0"/>
          <p:nvPr/>
        </p:nvPicPr>
        <p:blipFill rotWithShape="1">
          <a:blip r:embed="rId3">
            <a:alphaModFix/>
          </a:blip>
          <a:srcRect l="7390" t="4216" r="42811" b="44859"/>
          <a:stretch/>
        </p:blipFill>
        <p:spPr>
          <a:xfrm>
            <a:off x="618125" y="1164450"/>
            <a:ext cx="2517873" cy="1716023"/>
          </a:xfrm>
          <a:prstGeom prst="rect">
            <a:avLst/>
          </a:prstGeom>
          <a:noFill/>
          <a:ln>
            <a:noFill/>
          </a:ln>
        </p:spPr>
      </p:pic>
      <p:pic>
        <p:nvPicPr>
          <p:cNvPr id="1157" name="Google Shape;1157;p61"/>
          <p:cNvPicPr preferRelativeResize="0"/>
          <p:nvPr/>
        </p:nvPicPr>
        <p:blipFill rotWithShape="1">
          <a:blip r:embed="rId4">
            <a:alphaModFix/>
          </a:blip>
          <a:srcRect l="16841" t="17648" r="19891" b="17655"/>
          <a:stretch/>
        </p:blipFill>
        <p:spPr>
          <a:xfrm>
            <a:off x="3318742" y="1164450"/>
            <a:ext cx="2517873" cy="1716023"/>
          </a:xfrm>
          <a:prstGeom prst="rect">
            <a:avLst/>
          </a:prstGeom>
          <a:noFill/>
          <a:ln>
            <a:noFill/>
          </a:ln>
        </p:spPr>
      </p:pic>
      <p:pic>
        <p:nvPicPr>
          <p:cNvPr id="1158" name="Google Shape;1158;p61"/>
          <p:cNvPicPr preferRelativeResize="0"/>
          <p:nvPr/>
        </p:nvPicPr>
        <p:blipFill rotWithShape="1">
          <a:blip r:embed="rId5">
            <a:alphaModFix/>
          </a:blip>
          <a:srcRect l="2033" r="2033"/>
          <a:stretch/>
        </p:blipFill>
        <p:spPr>
          <a:xfrm>
            <a:off x="6018017" y="1164450"/>
            <a:ext cx="2517873" cy="1716022"/>
          </a:xfrm>
          <a:prstGeom prst="rect">
            <a:avLst/>
          </a:prstGeom>
          <a:noFill/>
          <a:ln>
            <a:noFill/>
          </a:ln>
        </p:spPr>
      </p:pic>
      <p:grpSp>
        <p:nvGrpSpPr>
          <p:cNvPr id="1159" name="Google Shape;1159;p61"/>
          <p:cNvGrpSpPr/>
          <p:nvPr/>
        </p:nvGrpSpPr>
        <p:grpSpPr>
          <a:xfrm>
            <a:off x="719988" y="972250"/>
            <a:ext cx="913425" cy="370975"/>
            <a:chOff x="6514150" y="4420266"/>
            <a:chExt cx="913425" cy="370975"/>
          </a:xfrm>
        </p:grpSpPr>
        <p:sp>
          <p:nvSpPr>
            <p:cNvPr id="1160" name="Google Shape;1160;p61"/>
            <p:cNvSpPr/>
            <p:nvPr/>
          </p:nvSpPr>
          <p:spPr>
            <a:xfrm>
              <a:off x="6938875" y="4420266"/>
              <a:ext cx="488700" cy="370975"/>
            </a:xfrm>
            <a:custGeom>
              <a:avLst/>
              <a:gdLst/>
              <a:ahLst/>
              <a:cxnLst/>
              <a:rect l="l" t="t" r="r" b="b"/>
              <a:pathLst>
                <a:path w="19548" h="14839" extrusionOk="0">
                  <a:moveTo>
                    <a:pt x="8160" y="1"/>
                  </a:moveTo>
                  <a:lnTo>
                    <a:pt x="1" y="14838"/>
                  </a:lnTo>
                  <a:lnTo>
                    <a:pt x="11388" y="14838"/>
                  </a:lnTo>
                  <a:lnTo>
                    <a:pt x="195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61"/>
            <p:cNvSpPr/>
            <p:nvPr/>
          </p:nvSpPr>
          <p:spPr>
            <a:xfrm>
              <a:off x="6514150" y="4420266"/>
              <a:ext cx="488700" cy="370975"/>
            </a:xfrm>
            <a:custGeom>
              <a:avLst/>
              <a:gdLst/>
              <a:ahLst/>
              <a:cxnLst/>
              <a:rect l="l" t="t" r="r" b="b"/>
              <a:pathLst>
                <a:path w="19548" h="14839" extrusionOk="0">
                  <a:moveTo>
                    <a:pt x="8160" y="1"/>
                  </a:moveTo>
                  <a:lnTo>
                    <a:pt x="1" y="14838"/>
                  </a:lnTo>
                  <a:lnTo>
                    <a:pt x="11388" y="14838"/>
                  </a:lnTo>
                  <a:lnTo>
                    <a:pt x="195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165"/>
        <p:cNvGrpSpPr/>
        <p:nvPr/>
      </p:nvGrpSpPr>
      <p:grpSpPr>
        <a:xfrm>
          <a:off x="0" y="0"/>
          <a:ext cx="0" cy="0"/>
          <a:chOff x="0" y="0"/>
          <a:chExt cx="0" cy="0"/>
        </a:xfrm>
      </p:grpSpPr>
      <p:sp>
        <p:nvSpPr>
          <p:cNvPr id="1166" name="Google Shape;1166;p62"/>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ORGANIZATIONAL CHART</a:t>
            </a:r>
            <a:endParaRPr/>
          </a:p>
        </p:txBody>
      </p:sp>
      <p:cxnSp>
        <p:nvCxnSpPr>
          <p:cNvPr id="1167" name="Google Shape;1167;p62"/>
          <p:cNvCxnSpPr>
            <a:stCxn id="1168" idx="2"/>
            <a:endCxn id="1169" idx="0"/>
          </p:cNvCxnSpPr>
          <p:nvPr/>
        </p:nvCxnSpPr>
        <p:spPr>
          <a:xfrm rot="-5400000" flipH="1">
            <a:off x="5135928" y="1514119"/>
            <a:ext cx="606600" cy="1734000"/>
          </a:xfrm>
          <a:prstGeom prst="bentConnector3">
            <a:avLst>
              <a:gd name="adj1" fmla="val 49991"/>
            </a:avLst>
          </a:prstGeom>
          <a:noFill/>
          <a:ln w="19050" cap="flat" cmpd="sng">
            <a:solidFill>
              <a:schemeClr val="dk1"/>
            </a:solidFill>
            <a:prstDash val="solid"/>
            <a:round/>
            <a:headEnd type="none" w="sm" len="sm"/>
            <a:tailEnd type="none" w="sm" len="sm"/>
          </a:ln>
        </p:spPr>
      </p:cxnSp>
      <p:cxnSp>
        <p:nvCxnSpPr>
          <p:cNvPr id="1170" name="Google Shape;1170;p62"/>
          <p:cNvCxnSpPr>
            <a:stCxn id="1171" idx="0"/>
            <a:endCxn id="1168" idx="2"/>
          </p:cNvCxnSpPr>
          <p:nvPr/>
        </p:nvCxnSpPr>
        <p:spPr>
          <a:xfrm rot="-5400000">
            <a:off x="3401873" y="1514008"/>
            <a:ext cx="606600" cy="1734000"/>
          </a:xfrm>
          <a:prstGeom prst="bentConnector3">
            <a:avLst>
              <a:gd name="adj1" fmla="val 49991"/>
            </a:avLst>
          </a:prstGeom>
          <a:noFill/>
          <a:ln w="19050" cap="flat" cmpd="sng">
            <a:solidFill>
              <a:schemeClr val="dk1"/>
            </a:solidFill>
            <a:prstDash val="solid"/>
            <a:round/>
            <a:headEnd type="none" w="sm" len="sm"/>
            <a:tailEnd type="none" w="sm" len="sm"/>
          </a:ln>
        </p:spPr>
      </p:cxnSp>
      <p:cxnSp>
        <p:nvCxnSpPr>
          <p:cNvPr id="1172" name="Google Shape;1172;p62"/>
          <p:cNvCxnSpPr>
            <a:stCxn id="1171" idx="2"/>
            <a:endCxn id="1173" idx="0"/>
          </p:cNvCxnSpPr>
          <p:nvPr/>
        </p:nvCxnSpPr>
        <p:spPr>
          <a:xfrm rot="-5400000" flipH="1">
            <a:off x="2948873" y="3161008"/>
            <a:ext cx="606600" cy="828000"/>
          </a:xfrm>
          <a:prstGeom prst="bentConnector3">
            <a:avLst>
              <a:gd name="adj1" fmla="val 49995"/>
            </a:avLst>
          </a:prstGeom>
          <a:noFill/>
          <a:ln w="19050" cap="flat" cmpd="sng">
            <a:solidFill>
              <a:schemeClr val="dk1"/>
            </a:solidFill>
            <a:prstDash val="solid"/>
            <a:round/>
            <a:headEnd type="none" w="sm" len="sm"/>
            <a:tailEnd type="none" w="sm" len="sm"/>
          </a:ln>
        </p:spPr>
      </p:cxnSp>
      <p:cxnSp>
        <p:nvCxnSpPr>
          <p:cNvPr id="1174" name="Google Shape;1174;p62"/>
          <p:cNvCxnSpPr>
            <a:stCxn id="1175" idx="0"/>
            <a:endCxn id="1171" idx="2"/>
          </p:cNvCxnSpPr>
          <p:nvPr/>
        </p:nvCxnSpPr>
        <p:spPr>
          <a:xfrm rot="-5400000">
            <a:off x="2120888" y="3160941"/>
            <a:ext cx="606600" cy="828000"/>
          </a:xfrm>
          <a:prstGeom prst="bentConnector3">
            <a:avLst>
              <a:gd name="adj1" fmla="val 49995"/>
            </a:avLst>
          </a:prstGeom>
          <a:noFill/>
          <a:ln w="19050" cap="flat" cmpd="sng">
            <a:solidFill>
              <a:schemeClr val="dk1"/>
            </a:solidFill>
            <a:prstDash val="solid"/>
            <a:round/>
            <a:headEnd type="none" w="sm" len="sm"/>
            <a:tailEnd type="none" w="sm" len="sm"/>
          </a:ln>
        </p:spPr>
      </p:cxnSp>
      <p:cxnSp>
        <p:nvCxnSpPr>
          <p:cNvPr id="1176" name="Google Shape;1176;p62"/>
          <p:cNvCxnSpPr>
            <a:stCxn id="1169" idx="2"/>
            <a:endCxn id="1177" idx="0"/>
          </p:cNvCxnSpPr>
          <p:nvPr/>
        </p:nvCxnSpPr>
        <p:spPr>
          <a:xfrm rot="-5400000" flipH="1">
            <a:off x="6417011" y="3161052"/>
            <a:ext cx="606600" cy="828000"/>
          </a:xfrm>
          <a:prstGeom prst="bentConnector3">
            <a:avLst>
              <a:gd name="adj1" fmla="val 49991"/>
            </a:avLst>
          </a:prstGeom>
          <a:noFill/>
          <a:ln w="19050" cap="flat" cmpd="sng">
            <a:solidFill>
              <a:schemeClr val="dk1"/>
            </a:solidFill>
            <a:prstDash val="solid"/>
            <a:round/>
            <a:headEnd type="none" w="sm" len="sm"/>
            <a:tailEnd type="none" w="sm" len="sm"/>
          </a:ln>
        </p:spPr>
      </p:cxnSp>
      <p:cxnSp>
        <p:nvCxnSpPr>
          <p:cNvPr id="1178" name="Google Shape;1178;p62"/>
          <p:cNvCxnSpPr>
            <a:stCxn id="1179" idx="0"/>
            <a:endCxn id="1169" idx="2"/>
          </p:cNvCxnSpPr>
          <p:nvPr/>
        </p:nvCxnSpPr>
        <p:spPr>
          <a:xfrm rot="-5400000">
            <a:off x="5589061" y="3160941"/>
            <a:ext cx="606600" cy="828000"/>
          </a:xfrm>
          <a:prstGeom prst="bentConnector3">
            <a:avLst>
              <a:gd name="adj1" fmla="val 49991"/>
            </a:avLst>
          </a:prstGeom>
          <a:noFill/>
          <a:ln w="19050" cap="flat" cmpd="sng">
            <a:solidFill>
              <a:schemeClr val="dk1"/>
            </a:solidFill>
            <a:prstDash val="solid"/>
            <a:round/>
            <a:headEnd type="none" w="sm" len="sm"/>
            <a:tailEnd type="none" w="sm" len="sm"/>
          </a:ln>
        </p:spPr>
      </p:cxnSp>
      <p:sp>
        <p:nvSpPr>
          <p:cNvPr id="1175" name="Google Shape;1175;p62"/>
          <p:cNvSpPr/>
          <p:nvPr/>
        </p:nvSpPr>
        <p:spPr>
          <a:xfrm>
            <a:off x="1257217" y="3878241"/>
            <a:ext cx="1505943" cy="587445"/>
          </a:xfrm>
          <a:prstGeom prst="roundRect">
            <a:avLst>
              <a:gd name="adj" fmla="val 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73" name="Google Shape;1173;p62"/>
          <p:cNvSpPr/>
          <p:nvPr/>
        </p:nvSpPr>
        <p:spPr>
          <a:xfrm>
            <a:off x="2913129" y="3878241"/>
            <a:ext cx="1505943" cy="587445"/>
          </a:xfrm>
          <a:prstGeom prst="roundRect">
            <a:avLst>
              <a:gd name="adj" fmla="val 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79" name="Google Shape;1179;p62"/>
          <p:cNvSpPr/>
          <p:nvPr/>
        </p:nvSpPr>
        <p:spPr>
          <a:xfrm>
            <a:off x="4725390" y="3878241"/>
            <a:ext cx="1505943" cy="587445"/>
          </a:xfrm>
          <a:prstGeom prst="roundRect">
            <a:avLst>
              <a:gd name="adj" fmla="val 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77" name="Google Shape;1177;p62"/>
          <p:cNvSpPr/>
          <p:nvPr/>
        </p:nvSpPr>
        <p:spPr>
          <a:xfrm>
            <a:off x="6381302" y="3878241"/>
            <a:ext cx="1505943" cy="587445"/>
          </a:xfrm>
          <a:prstGeom prst="roundRect">
            <a:avLst>
              <a:gd name="adj" fmla="val 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69" name="Google Shape;1169;p62"/>
          <p:cNvSpPr/>
          <p:nvPr/>
        </p:nvSpPr>
        <p:spPr>
          <a:xfrm>
            <a:off x="5553339" y="2684308"/>
            <a:ext cx="1505943" cy="587445"/>
          </a:xfrm>
          <a:prstGeom prst="roundRect">
            <a:avLst>
              <a:gd name="adj" fmla="val 0"/>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71" name="Google Shape;1171;p62"/>
          <p:cNvSpPr/>
          <p:nvPr/>
        </p:nvSpPr>
        <p:spPr>
          <a:xfrm>
            <a:off x="2085173" y="2684308"/>
            <a:ext cx="1506000" cy="587400"/>
          </a:xfrm>
          <a:prstGeom prst="roundRect">
            <a:avLst>
              <a:gd name="adj" fmla="val 0"/>
            </a:avLst>
          </a:prstGeom>
          <a:solidFill>
            <a:schemeClr val="accent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68" name="Google Shape;1168;p62"/>
          <p:cNvSpPr/>
          <p:nvPr/>
        </p:nvSpPr>
        <p:spPr>
          <a:xfrm>
            <a:off x="3819256" y="1490374"/>
            <a:ext cx="1505943" cy="587445"/>
          </a:xfrm>
          <a:prstGeom prst="roundRect">
            <a:avLst>
              <a:gd name="adj" fmla="val 0"/>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80" name="Google Shape;1180;p62"/>
          <p:cNvSpPr txBox="1"/>
          <p:nvPr/>
        </p:nvSpPr>
        <p:spPr>
          <a:xfrm>
            <a:off x="3946950" y="1623175"/>
            <a:ext cx="1247700" cy="32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accent1"/>
                </a:solidFill>
                <a:latin typeface="Bebas Neue"/>
                <a:ea typeface="Bebas Neue"/>
                <a:cs typeface="Bebas Neue"/>
                <a:sym typeface="Bebas Neue"/>
              </a:rPr>
              <a:t>CEO</a:t>
            </a:r>
            <a:endParaRPr sz="2500">
              <a:solidFill>
                <a:schemeClr val="accent1"/>
              </a:solidFill>
              <a:latin typeface="Bebas Neue"/>
              <a:ea typeface="Bebas Neue"/>
              <a:cs typeface="Bebas Neue"/>
              <a:sym typeface="Bebas Neue"/>
            </a:endParaRPr>
          </a:p>
        </p:txBody>
      </p:sp>
      <p:sp>
        <p:nvSpPr>
          <p:cNvPr id="1181" name="Google Shape;1181;p62"/>
          <p:cNvSpPr txBox="1"/>
          <p:nvPr/>
        </p:nvSpPr>
        <p:spPr>
          <a:xfrm>
            <a:off x="2205275" y="2813625"/>
            <a:ext cx="1247700" cy="32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accent2"/>
                </a:solidFill>
                <a:latin typeface="Bebas Neue"/>
                <a:ea typeface="Bebas Neue"/>
                <a:cs typeface="Bebas Neue"/>
                <a:sym typeface="Bebas Neue"/>
              </a:rPr>
              <a:t>TEAM 1</a:t>
            </a:r>
            <a:endParaRPr sz="2500">
              <a:solidFill>
                <a:schemeClr val="accent2"/>
              </a:solidFill>
              <a:latin typeface="Bebas Neue"/>
              <a:ea typeface="Bebas Neue"/>
              <a:cs typeface="Bebas Neue"/>
              <a:sym typeface="Bebas Neue"/>
            </a:endParaRPr>
          </a:p>
        </p:txBody>
      </p:sp>
      <p:sp>
        <p:nvSpPr>
          <p:cNvPr id="1182" name="Google Shape;1182;p62"/>
          <p:cNvSpPr txBox="1"/>
          <p:nvPr/>
        </p:nvSpPr>
        <p:spPr>
          <a:xfrm>
            <a:off x="5676450" y="2813625"/>
            <a:ext cx="1247700" cy="32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accent2"/>
                </a:solidFill>
                <a:latin typeface="Bebas Neue"/>
                <a:ea typeface="Bebas Neue"/>
                <a:cs typeface="Bebas Neue"/>
                <a:sym typeface="Bebas Neue"/>
              </a:rPr>
              <a:t>TEAM 2</a:t>
            </a:r>
            <a:endParaRPr sz="2500">
              <a:solidFill>
                <a:schemeClr val="accent2"/>
              </a:solidFill>
              <a:latin typeface="Bebas Neue"/>
              <a:ea typeface="Bebas Neue"/>
              <a:cs typeface="Bebas Neue"/>
              <a:sym typeface="Bebas Neue"/>
            </a:endParaRPr>
          </a:p>
        </p:txBody>
      </p:sp>
      <p:sp>
        <p:nvSpPr>
          <p:cNvPr id="1183" name="Google Shape;1183;p62"/>
          <p:cNvSpPr txBox="1"/>
          <p:nvPr/>
        </p:nvSpPr>
        <p:spPr>
          <a:xfrm>
            <a:off x="1367075" y="3998800"/>
            <a:ext cx="1247700" cy="32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hlink"/>
              </a:buClr>
              <a:buSzPts val="1100"/>
              <a:buFont typeface="Arial"/>
              <a:buNone/>
            </a:pPr>
            <a:r>
              <a:rPr lang="en" sz="2500">
                <a:solidFill>
                  <a:schemeClr val="accent2"/>
                </a:solidFill>
                <a:latin typeface="Bebas Neue"/>
                <a:ea typeface="Bebas Neue"/>
                <a:cs typeface="Bebas Neue"/>
                <a:sym typeface="Bebas Neue"/>
              </a:rPr>
              <a:t>employee</a:t>
            </a:r>
            <a:endParaRPr sz="2500">
              <a:solidFill>
                <a:schemeClr val="accent2"/>
              </a:solidFill>
              <a:latin typeface="Bebas Neue"/>
              <a:ea typeface="Bebas Neue"/>
              <a:cs typeface="Bebas Neue"/>
              <a:sym typeface="Bebas Neue"/>
            </a:endParaRPr>
          </a:p>
        </p:txBody>
      </p:sp>
      <p:sp>
        <p:nvSpPr>
          <p:cNvPr id="1184" name="Google Shape;1184;p62"/>
          <p:cNvSpPr txBox="1"/>
          <p:nvPr/>
        </p:nvSpPr>
        <p:spPr>
          <a:xfrm>
            <a:off x="3040282" y="3998800"/>
            <a:ext cx="1247700" cy="32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accent2"/>
                </a:solidFill>
                <a:latin typeface="Bebas Neue"/>
                <a:ea typeface="Bebas Neue"/>
                <a:cs typeface="Bebas Neue"/>
                <a:sym typeface="Bebas Neue"/>
              </a:rPr>
              <a:t>employee</a:t>
            </a:r>
            <a:endParaRPr sz="2500">
              <a:solidFill>
                <a:schemeClr val="accent2"/>
              </a:solidFill>
              <a:latin typeface="Bebas Neue"/>
              <a:ea typeface="Bebas Neue"/>
              <a:cs typeface="Bebas Neue"/>
              <a:sym typeface="Bebas Neue"/>
            </a:endParaRPr>
          </a:p>
        </p:txBody>
      </p:sp>
      <p:sp>
        <p:nvSpPr>
          <p:cNvPr id="1185" name="Google Shape;1185;p62"/>
          <p:cNvSpPr txBox="1"/>
          <p:nvPr/>
        </p:nvSpPr>
        <p:spPr>
          <a:xfrm>
            <a:off x="4849591" y="3998800"/>
            <a:ext cx="1247700" cy="32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hlink"/>
              </a:buClr>
              <a:buSzPts val="1100"/>
              <a:buFont typeface="Arial"/>
              <a:buNone/>
            </a:pPr>
            <a:r>
              <a:rPr lang="en" sz="2500">
                <a:solidFill>
                  <a:schemeClr val="accent2"/>
                </a:solidFill>
                <a:latin typeface="Bebas Neue"/>
                <a:ea typeface="Bebas Neue"/>
                <a:cs typeface="Bebas Neue"/>
                <a:sym typeface="Bebas Neue"/>
              </a:rPr>
              <a:t>employee</a:t>
            </a:r>
            <a:endParaRPr sz="2500">
              <a:solidFill>
                <a:schemeClr val="accent2"/>
              </a:solidFill>
              <a:latin typeface="Bebas Neue"/>
              <a:ea typeface="Bebas Neue"/>
              <a:cs typeface="Bebas Neue"/>
              <a:sym typeface="Bebas Neue"/>
            </a:endParaRPr>
          </a:p>
        </p:txBody>
      </p:sp>
      <p:sp>
        <p:nvSpPr>
          <p:cNvPr id="1186" name="Google Shape;1186;p62"/>
          <p:cNvSpPr txBox="1"/>
          <p:nvPr/>
        </p:nvSpPr>
        <p:spPr>
          <a:xfrm>
            <a:off x="6522799" y="3998800"/>
            <a:ext cx="1247700" cy="32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accent2"/>
                </a:solidFill>
                <a:latin typeface="Bebas Neue"/>
                <a:ea typeface="Bebas Neue"/>
                <a:cs typeface="Bebas Neue"/>
                <a:sym typeface="Bebas Neue"/>
              </a:rPr>
              <a:t>employee</a:t>
            </a:r>
            <a:endParaRPr sz="2500">
              <a:solidFill>
                <a:schemeClr val="accent2"/>
              </a:solidFill>
              <a:latin typeface="Bebas Neue"/>
              <a:ea typeface="Bebas Neue"/>
              <a:cs typeface="Bebas Neue"/>
              <a:sym typeface="Bebas Neue"/>
            </a:endParaRPr>
          </a:p>
        </p:txBody>
      </p:sp>
      <p:grpSp>
        <p:nvGrpSpPr>
          <p:cNvPr id="1187" name="Google Shape;1187;p62"/>
          <p:cNvGrpSpPr/>
          <p:nvPr/>
        </p:nvGrpSpPr>
        <p:grpSpPr>
          <a:xfrm>
            <a:off x="-983825" y="637742"/>
            <a:ext cx="3397850" cy="187275"/>
            <a:chOff x="-3237675" y="-1132050"/>
            <a:chExt cx="3397850" cy="187275"/>
          </a:xfrm>
        </p:grpSpPr>
        <p:sp>
          <p:nvSpPr>
            <p:cNvPr id="1188" name="Google Shape;1188;p62"/>
            <p:cNvSpPr/>
            <p:nvPr/>
          </p:nvSpPr>
          <p:spPr>
            <a:xfrm>
              <a:off x="-378750" y="-1132050"/>
              <a:ext cx="130425" cy="187275"/>
            </a:xfrm>
            <a:custGeom>
              <a:avLst/>
              <a:gdLst/>
              <a:ahLst/>
              <a:cxnLst/>
              <a:rect l="l" t="t" r="r" b="b"/>
              <a:pathLst>
                <a:path w="5217" h="7491" extrusionOk="0">
                  <a:moveTo>
                    <a:pt x="4040" y="0"/>
                  </a:moveTo>
                  <a:lnTo>
                    <a:pt x="0" y="6800"/>
                  </a:lnTo>
                  <a:lnTo>
                    <a:pt x="1157"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62"/>
            <p:cNvSpPr/>
            <p:nvPr/>
          </p:nvSpPr>
          <p:spPr>
            <a:xfrm>
              <a:off x="29725"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62"/>
            <p:cNvSpPr/>
            <p:nvPr/>
          </p:nvSpPr>
          <p:spPr>
            <a:xfrm>
              <a:off x="-787250"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62"/>
            <p:cNvSpPr/>
            <p:nvPr/>
          </p:nvSpPr>
          <p:spPr>
            <a:xfrm>
              <a:off x="-1195725" y="-1132050"/>
              <a:ext cx="130425" cy="187275"/>
            </a:xfrm>
            <a:custGeom>
              <a:avLst/>
              <a:gdLst/>
              <a:ahLst/>
              <a:cxnLst/>
              <a:rect l="l" t="t" r="r" b="b"/>
              <a:pathLst>
                <a:path w="5217" h="7491" extrusionOk="0">
                  <a:moveTo>
                    <a:pt x="4060" y="0"/>
                  </a:moveTo>
                  <a:lnTo>
                    <a:pt x="0" y="6800"/>
                  </a:lnTo>
                  <a:lnTo>
                    <a:pt x="1157"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62"/>
            <p:cNvSpPr/>
            <p:nvPr/>
          </p:nvSpPr>
          <p:spPr>
            <a:xfrm>
              <a:off x="-1604225" y="-1132050"/>
              <a:ext cx="130450" cy="187275"/>
            </a:xfrm>
            <a:custGeom>
              <a:avLst/>
              <a:gdLst/>
              <a:ahLst/>
              <a:cxnLst/>
              <a:rect l="l" t="t" r="r" b="b"/>
              <a:pathLst>
                <a:path w="5218" h="7491" extrusionOk="0">
                  <a:moveTo>
                    <a:pt x="4060" y="0"/>
                  </a:moveTo>
                  <a:lnTo>
                    <a:pt x="1" y="6800"/>
                  </a:lnTo>
                  <a:lnTo>
                    <a:pt x="115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62"/>
            <p:cNvSpPr/>
            <p:nvPr/>
          </p:nvSpPr>
          <p:spPr>
            <a:xfrm>
              <a:off x="-2012725" y="-1132050"/>
              <a:ext cx="130450" cy="187275"/>
            </a:xfrm>
            <a:custGeom>
              <a:avLst/>
              <a:gdLst/>
              <a:ahLst/>
              <a:cxnLst/>
              <a:rect l="l" t="t" r="r" b="b"/>
              <a:pathLst>
                <a:path w="5218" h="7491" extrusionOk="0">
                  <a:moveTo>
                    <a:pt x="4060" y="0"/>
                  </a:moveTo>
                  <a:lnTo>
                    <a:pt x="1"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62"/>
            <p:cNvSpPr/>
            <p:nvPr/>
          </p:nvSpPr>
          <p:spPr>
            <a:xfrm>
              <a:off x="-2421200" y="-1132050"/>
              <a:ext cx="130425" cy="187275"/>
            </a:xfrm>
            <a:custGeom>
              <a:avLst/>
              <a:gdLst/>
              <a:ahLst/>
              <a:cxnLst/>
              <a:rect l="l" t="t" r="r" b="b"/>
              <a:pathLst>
                <a:path w="5217" h="7491" extrusionOk="0">
                  <a:moveTo>
                    <a:pt x="4060" y="0"/>
                  </a:moveTo>
                  <a:lnTo>
                    <a:pt x="0"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62"/>
            <p:cNvSpPr/>
            <p:nvPr/>
          </p:nvSpPr>
          <p:spPr>
            <a:xfrm>
              <a:off x="-2829175" y="-1132050"/>
              <a:ext cx="129925" cy="187275"/>
            </a:xfrm>
            <a:custGeom>
              <a:avLst/>
              <a:gdLst/>
              <a:ahLst/>
              <a:cxnLst/>
              <a:rect l="l" t="t" r="r" b="b"/>
              <a:pathLst>
                <a:path w="5197" h="7491" extrusionOk="0">
                  <a:moveTo>
                    <a:pt x="4039" y="0"/>
                  </a:moveTo>
                  <a:lnTo>
                    <a:pt x="0" y="6800"/>
                  </a:lnTo>
                  <a:lnTo>
                    <a:pt x="1157" y="7490"/>
                  </a:lnTo>
                  <a:lnTo>
                    <a:pt x="5196" y="690"/>
                  </a:lnTo>
                  <a:lnTo>
                    <a:pt x="40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62"/>
            <p:cNvSpPr/>
            <p:nvPr/>
          </p:nvSpPr>
          <p:spPr>
            <a:xfrm>
              <a:off x="-3237675" y="-1132050"/>
              <a:ext cx="129925" cy="187275"/>
            </a:xfrm>
            <a:custGeom>
              <a:avLst/>
              <a:gdLst/>
              <a:ahLst/>
              <a:cxnLst/>
              <a:rect l="l" t="t" r="r" b="b"/>
              <a:pathLst>
                <a:path w="5197" h="7491" extrusionOk="0">
                  <a:moveTo>
                    <a:pt x="4040" y="0"/>
                  </a:moveTo>
                  <a:lnTo>
                    <a:pt x="0" y="6800"/>
                  </a:lnTo>
                  <a:lnTo>
                    <a:pt x="1157" y="7490"/>
                  </a:lnTo>
                  <a:lnTo>
                    <a:pt x="519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200"/>
        <p:cNvGrpSpPr/>
        <p:nvPr/>
      </p:nvGrpSpPr>
      <p:grpSpPr>
        <a:xfrm>
          <a:off x="0" y="0"/>
          <a:ext cx="0" cy="0"/>
          <a:chOff x="0" y="0"/>
          <a:chExt cx="0" cy="0"/>
        </a:xfrm>
      </p:grpSpPr>
      <p:sp>
        <p:nvSpPr>
          <p:cNvPr id="1201" name="Google Shape;1201;p63"/>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 PARTNERS</a:t>
            </a:r>
            <a:endParaRPr/>
          </a:p>
        </p:txBody>
      </p:sp>
      <p:grpSp>
        <p:nvGrpSpPr>
          <p:cNvPr id="1202" name="Google Shape;1202;p63"/>
          <p:cNvGrpSpPr/>
          <p:nvPr/>
        </p:nvGrpSpPr>
        <p:grpSpPr>
          <a:xfrm>
            <a:off x="5308017" y="1331784"/>
            <a:ext cx="2812975" cy="3280100"/>
            <a:chOff x="5308017" y="1331784"/>
            <a:chExt cx="2812975" cy="3280100"/>
          </a:xfrm>
        </p:grpSpPr>
        <p:sp>
          <p:nvSpPr>
            <p:cNvPr id="1203" name="Google Shape;1203;p63"/>
            <p:cNvSpPr/>
            <p:nvPr/>
          </p:nvSpPr>
          <p:spPr>
            <a:xfrm>
              <a:off x="5379367" y="2432984"/>
              <a:ext cx="162400" cy="162400"/>
            </a:xfrm>
            <a:custGeom>
              <a:avLst/>
              <a:gdLst/>
              <a:ahLst/>
              <a:cxnLst/>
              <a:rect l="l" t="t" r="r" b="b"/>
              <a:pathLst>
                <a:path w="6496" h="6496" extrusionOk="0">
                  <a:moveTo>
                    <a:pt x="3239" y="2042"/>
                  </a:moveTo>
                  <a:cubicBezTo>
                    <a:pt x="3322" y="2042"/>
                    <a:pt x="3406" y="2052"/>
                    <a:pt x="3491" y="2071"/>
                  </a:cubicBezTo>
                  <a:cubicBezTo>
                    <a:pt x="4121" y="2213"/>
                    <a:pt x="4526" y="2822"/>
                    <a:pt x="4384" y="3451"/>
                  </a:cubicBezTo>
                  <a:cubicBezTo>
                    <a:pt x="4278" y="4002"/>
                    <a:pt x="3782" y="4367"/>
                    <a:pt x="3251" y="4367"/>
                  </a:cubicBezTo>
                  <a:cubicBezTo>
                    <a:pt x="3176" y="4367"/>
                    <a:pt x="3100" y="4359"/>
                    <a:pt x="3024" y="4344"/>
                  </a:cubicBezTo>
                  <a:cubicBezTo>
                    <a:pt x="2395" y="4202"/>
                    <a:pt x="1989" y="3593"/>
                    <a:pt x="2131" y="2964"/>
                  </a:cubicBezTo>
                  <a:cubicBezTo>
                    <a:pt x="2237" y="2420"/>
                    <a:pt x="2707" y="2042"/>
                    <a:pt x="3239" y="2042"/>
                  </a:cubicBezTo>
                  <a:close/>
                  <a:moveTo>
                    <a:pt x="3390" y="0"/>
                  </a:moveTo>
                  <a:lnTo>
                    <a:pt x="3106" y="589"/>
                  </a:lnTo>
                  <a:cubicBezTo>
                    <a:pt x="2882" y="609"/>
                    <a:pt x="2639" y="650"/>
                    <a:pt x="2416" y="731"/>
                  </a:cubicBezTo>
                  <a:lnTo>
                    <a:pt x="1949" y="264"/>
                  </a:lnTo>
                  <a:lnTo>
                    <a:pt x="1056" y="853"/>
                  </a:lnTo>
                  <a:lnTo>
                    <a:pt x="1279" y="1462"/>
                  </a:lnTo>
                  <a:cubicBezTo>
                    <a:pt x="1116" y="1645"/>
                    <a:pt x="974" y="1827"/>
                    <a:pt x="873" y="2051"/>
                  </a:cubicBezTo>
                  <a:lnTo>
                    <a:pt x="223" y="2051"/>
                  </a:lnTo>
                  <a:lnTo>
                    <a:pt x="0" y="3106"/>
                  </a:lnTo>
                  <a:lnTo>
                    <a:pt x="589" y="3390"/>
                  </a:lnTo>
                  <a:cubicBezTo>
                    <a:pt x="609" y="3634"/>
                    <a:pt x="650" y="3857"/>
                    <a:pt x="711" y="4080"/>
                  </a:cubicBezTo>
                  <a:lnTo>
                    <a:pt x="264" y="4547"/>
                  </a:lnTo>
                  <a:lnTo>
                    <a:pt x="853" y="5461"/>
                  </a:lnTo>
                  <a:lnTo>
                    <a:pt x="1462" y="5217"/>
                  </a:lnTo>
                  <a:cubicBezTo>
                    <a:pt x="1624" y="5379"/>
                    <a:pt x="1827" y="5521"/>
                    <a:pt x="2050" y="5623"/>
                  </a:cubicBezTo>
                  <a:lnTo>
                    <a:pt x="2050" y="6272"/>
                  </a:lnTo>
                  <a:lnTo>
                    <a:pt x="3106" y="6496"/>
                  </a:lnTo>
                  <a:lnTo>
                    <a:pt x="3370" y="5907"/>
                  </a:lnTo>
                  <a:cubicBezTo>
                    <a:pt x="3613" y="5907"/>
                    <a:pt x="3857" y="5846"/>
                    <a:pt x="4080" y="5785"/>
                  </a:cubicBezTo>
                  <a:lnTo>
                    <a:pt x="4547" y="6232"/>
                  </a:lnTo>
                  <a:lnTo>
                    <a:pt x="5440" y="5643"/>
                  </a:lnTo>
                  <a:lnTo>
                    <a:pt x="5217" y="5034"/>
                  </a:lnTo>
                  <a:cubicBezTo>
                    <a:pt x="5379" y="4872"/>
                    <a:pt x="5521" y="4669"/>
                    <a:pt x="5623" y="4466"/>
                  </a:cubicBezTo>
                  <a:lnTo>
                    <a:pt x="6272" y="4446"/>
                  </a:lnTo>
                  <a:lnTo>
                    <a:pt x="6495" y="3390"/>
                  </a:lnTo>
                  <a:lnTo>
                    <a:pt x="5907" y="3126"/>
                  </a:lnTo>
                  <a:cubicBezTo>
                    <a:pt x="5886" y="2883"/>
                    <a:pt x="5846" y="2639"/>
                    <a:pt x="5785" y="2436"/>
                  </a:cubicBezTo>
                  <a:lnTo>
                    <a:pt x="6231" y="1969"/>
                  </a:lnTo>
                  <a:lnTo>
                    <a:pt x="5643" y="1056"/>
                  </a:lnTo>
                  <a:lnTo>
                    <a:pt x="5034" y="1279"/>
                  </a:lnTo>
                  <a:cubicBezTo>
                    <a:pt x="4851" y="1117"/>
                    <a:pt x="4669" y="995"/>
                    <a:pt x="4445" y="873"/>
                  </a:cubicBezTo>
                  <a:lnTo>
                    <a:pt x="4445" y="224"/>
                  </a:lnTo>
                  <a:lnTo>
                    <a:pt x="33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63"/>
            <p:cNvSpPr/>
            <p:nvPr/>
          </p:nvSpPr>
          <p:spPr>
            <a:xfrm>
              <a:off x="6561692" y="4326134"/>
              <a:ext cx="7650" cy="7000"/>
            </a:xfrm>
            <a:custGeom>
              <a:avLst/>
              <a:gdLst/>
              <a:ahLst/>
              <a:cxnLst/>
              <a:rect l="l" t="t" r="r" b="b"/>
              <a:pathLst>
                <a:path w="306" h="280" extrusionOk="0">
                  <a:moveTo>
                    <a:pt x="155" y="1"/>
                  </a:moveTo>
                  <a:cubicBezTo>
                    <a:pt x="130" y="1"/>
                    <a:pt x="104" y="8"/>
                    <a:pt x="82" y="25"/>
                  </a:cubicBezTo>
                  <a:cubicBezTo>
                    <a:pt x="1" y="86"/>
                    <a:pt x="21" y="228"/>
                    <a:pt x="102" y="269"/>
                  </a:cubicBezTo>
                  <a:cubicBezTo>
                    <a:pt x="117" y="276"/>
                    <a:pt x="133" y="279"/>
                    <a:pt x="149" y="279"/>
                  </a:cubicBezTo>
                  <a:cubicBezTo>
                    <a:pt x="223" y="279"/>
                    <a:pt x="305" y="210"/>
                    <a:pt x="305" y="127"/>
                  </a:cubicBezTo>
                  <a:cubicBezTo>
                    <a:pt x="290" y="53"/>
                    <a:pt x="222" y="1"/>
                    <a:pt x="1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63"/>
            <p:cNvSpPr/>
            <p:nvPr/>
          </p:nvSpPr>
          <p:spPr>
            <a:xfrm>
              <a:off x="6721542" y="1828634"/>
              <a:ext cx="715000" cy="498325"/>
            </a:xfrm>
            <a:custGeom>
              <a:avLst/>
              <a:gdLst/>
              <a:ahLst/>
              <a:cxnLst/>
              <a:rect l="l" t="t" r="r" b="b"/>
              <a:pathLst>
                <a:path w="28600" h="19933" extrusionOk="0">
                  <a:moveTo>
                    <a:pt x="23404" y="0"/>
                  </a:moveTo>
                  <a:lnTo>
                    <a:pt x="13945" y="10697"/>
                  </a:lnTo>
                  <a:lnTo>
                    <a:pt x="0" y="13072"/>
                  </a:lnTo>
                  <a:lnTo>
                    <a:pt x="772" y="19932"/>
                  </a:lnTo>
                  <a:cubicBezTo>
                    <a:pt x="772" y="19932"/>
                    <a:pt x="17152" y="17618"/>
                    <a:pt x="18816" y="15751"/>
                  </a:cubicBezTo>
                  <a:cubicBezTo>
                    <a:pt x="20501" y="13884"/>
                    <a:pt x="28600" y="2334"/>
                    <a:pt x="28600" y="2334"/>
                  </a:cubicBezTo>
                  <a:lnTo>
                    <a:pt x="234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63"/>
            <p:cNvSpPr/>
            <p:nvPr/>
          </p:nvSpPr>
          <p:spPr>
            <a:xfrm>
              <a:off x="7069642" y="2094009"/>
              <a:ext cx="104050" cy="142125"/>
            </a:xfrm>
            <a:custGeom>
              <a:avLst/>
              <a:gdLst/>
              <a:ahLst/>
              <a:cxnLst/>
              <a:rect l="l" t="t" r="r" b="b"/>
              <a:pathLst>
                <a:path w="4162" h="5685" extrusionOk="0">
                  <a:moveTo>
                    <a:pt x="21" y="1"/>
                  </a:moveTo>
                  <a:lnTo>
                    <a:pt x="21" y="1"/>
                  </a:lnTo>
                  <a:cubicBezTo>
                    <a:pt x="1" y="41"/>
                    <a:pt x="386" y="204"/>
                    <a:pt x="934" y="569"/>
                  </a:cubicBezTo>
                  <a:cubicBezTo>
                    <a:pt x="1218" y="731"/>
                    <a:pt x="1523" y="975"/>
                    <a:pt x="1848" y="1279"/>
                  </a:cubicBezTo>
                  <a:cubicBezTo>
                    <a:pt x="2172" y="1564"/>
                    <a:pt x="2497" y="1929"/>
                    <a:pt x="2781" y="2335"/>
                  </a:cubicBezTo>
                  <a:cubicBezTo>
                    <a:pt x="3086" y="2741"/>
                    <a:pt x="3309" y="3147"/>
                    <a:pt x="3512" y="3553"/>
                  </a:cubicBezTo>
                  <a:cubicBezTo>
                    <a:pt x="3695" y="3938"/>
                    <a:pt x="3816" y="4324"/>
                    <a:pt x="3898" y="4629"/>
                  </a:cubicBezTo>
                  <a:cubicBezTo>
                    <a:pt x="4080" y="5278"/>
                    <a:pt x="4121" y="5684"/>
                    <a:pt x="4141" y="5684"/>
                  </a:cubicBezTo>
                  <a:cubicBezTo>
                    <a:pt x="4162" y="5684"/>
                    <a:pt x="4162" y="5583"/>
                    <a:pt x="4141" y="5380"/>
                  </a:cubicBezTo>
                  <a:cubicBezTo>
                    <a:pt x="4141" y="5197"/>
                    <a:pt x="4101" y="4933"/>
                    <a:pt x="4019" y="4608"/>
                  </a:cubicBezTo>
                  <a:cubicBezTo>
                    <a:pt x="3959" y="4283"/>
                    <a:pt x="3837" y="3898"/>
                    <a:pt x="3654" y="3492"/>
                  </a:cubicBezTo>
                  <a:cubicBezTo>
                    <a:pt x="3471" y="3086"/>
                    <a:pt x="3228" y="2639"/>
                    <a:pt x="2923" y="2233"/>
                  </a:cubicBezTo>
                  <a:cubicBezTo>
                    <a:pt x="2619" y="1807"/>
                    <a:pt x="2294" y="1462"/>
                    <a:pt x="1949" y="1158"/>
                  </a:cubicBezTo>
                  <a:cubicBezTo>
                    <a:pt x="1624" y="853"/>
                    <a:pt x="1300" y="630"/>
                    <a:pt x="995" y="447"/>
                  </a:cubicBezTo>
                  <a:cubicBezTo>
                    <a:pt x="711" y="285"/>
                    <a:pt x="467" y="163"/>
                    <a:pt x="285" y="102"/>
                  </a:cubicBezTo>
                  <a:cubicBezTo>
                    <a:pt x="122" y="21"/>
                    <a:pt x="21" y="1"/>
                    <a:pt x="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63"/>
            <p:cNvSpPr/>
            <p:nvPr/>
          </p:nvSpPr>
          <p:spPr>
            <a:xfrm>
              <a:off x="6804767" y="2170634"/>
              <a:ext cx="342025" cy="72075"/>
            </a:xfrm>
            <a:custGeom>
              <a:avLst/>
              <a:gdLst/>
              <a:ahLst/>
              <a:cxnLst/>
              <a:rect l="l" t="t" r="r" b="b"/>
              <a:pathLst>
                <a:path w="13681" h="2883" extrusionOk="0">
                  <a:moveTo>
                    <a:pt x="13681" y="1"/>
                  </a:moveTo>
                  <a:lnTo>
                    <a:pt x="13681" y="1"/>
                  </a:lnTo>
                  <a:cubicBezTo>
                    <a:pt x="13681" y="1"/>
                    <a:pt x="13478" y="41"/>
                    <a:pt x="13133" y="122"/>
                  </a:cubicBezTo>
                  <a:cubicBezTo>
                    <a:pt x="12767" y="204"/>
                    <a:pt x="12280" y="325"/>
                    <a:pt x="11692" y="467"/>
                  </a:cubicBezTo>
                  <a:cubicBezTo>
                    <a:pt x="10453" y="772"/>
                    <a:pt x="8748" y="1178"/>
                    <a:pt x="6861" y="1564"/>
                  </a:cubicBezTo>
                  <a:cubicBezTo>
                    <a:pt x="4993" y="1969"/>
                    <a:pt x="3268" y="2294"/>
                    <a:pt x="2030" y="2497"/>
                  </a:cubicBezTo>
                  <a:cubicBezTo>
                    <a:pt x="1421" y="2619"/>
                    <a:pt x="934" y="2700"/>
                    <a:pt x="548" y="2761"/>
                  </a:cubicBezTo>
                  <a:cubicBezTo>
                    <a:pt x="203" y="2822"/>
                    <a:pt x="0" y="2863"/>
                    <a:pt x="20" y="2883"/>
                  </a:cubicBezTo>
                  <a:cubicBezTo>
                    <a:pt x="20" y="2883"/>
                    <a:pt x="203" y="2863"/>
                    <a:pt x="568" y="2822"/>
                  </a:cubicBezTo>
                  <a:cubicBezTo>
                    <a:pt x="914" y="2781"/>
                    <a:pt x="1421" y="2720"/>
                    <a:pt x="2050" y="2619"/>
                  </a:cubicBezTo>
                  <a:cubicBezTo>
                    <a:pt x="3288" y="2436"/>
                    <a:pt x="5014" y="2132"/>
                    <a:pt x="6901" y="1746"/>
                  </a:cubicBezTo>
                  <a:cubicBezTo>
                    <a:pt x="8789" y="1340"/>
                    <a:pt x="10494" y="934"/>
                    <a:pt x="11712" y="589"/>
                  </a:cubicBezTo>
                  <a:cubicBezTo>
                    <a:pt x="12321" y="427"/>
                    <a:pt x="12808" y="285"/>
                    <a:pt x="13153" y="183"/>
                  </a:cubicBezTo>
                  <a:cubicBezTo>
                    <a:pt x="13498" y="82"/>
                    <a:pt x="13681" y="21"/>
                    <a:pt x="136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63"/>
            <p:cNvSpPr/>
            <p:nvPr/>
          </p:nvSpPr>
          <p:spPr>
            <a:xfrm>
              <a:off x="7101092" y="1847384"/>
              <a:ext cx="239550" cy="269000"/>
            </a:xfrm>
            <a:custGeom>
              <a:avLst/>
              <a:gdLst/>
              <a:ahLst/>
              <a:cxnLst/>
              <a:rect l="l" t="t" r="r" b="b"/>
              <a:pathLst>
                <a:path w="9582" h="10760" extrusionOk="0">
                  <a:moveTo>
                    <a:pt x="9540" y="1"/>
                  </a:moveTo>
                  <a:cubicBezTo>
                    <a:pt x="9502" y="1"/>
                    <a:pt x="7338" y="2368"/>
                    <a:pt x="4730" y="5319"/>
                  </a:cubicBezTo>
                  <a:cubicBezTo>
                    <a:pt x="2112" y="8303"/>
                    <a:pt x="1" y="10738"/>
                    <a:pt x="42" y="10759"/>
                  </a:cubicBezTo>
                  <a:cubicBezTo>
                    <a:pt x="42" y="10759"/>
                    <a:pt x="42" y="10759"/>
                    <a:pt x="43" y="10759"/>
                  </a:cubicBezTo>
                  <a:cubicBezTo>
                    <a:pt x="118" y="10759"/>
                    <a:pt x="2256" y="8399"/>
                    <a:pt x="4852" y="5441"/>
                  </a:cubicBezTo>
                  <a:cubicBezTo>
                    <a:pt x="7491" y="2477"/>
                    <a:pt x="9581" y="42"/>
                    <a:pt x="9541" y="1"/>
                  </a:cubicBezTo>
                  <a:cubicBezTo>
                    <a:pt x="9541" y="1"/>
                    <a:pt x="9541" y="1"/>
                    <a:pt x="95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63"/>
            <p:cNvSpPr/>
            <p:nvPr/>
          </p:nvSpPr>
          <p:spPr>
            <a:xfrm>
              <a:off x="7172642" y="2052584"/>
              <a:ext cx="7650" cy="6700"/>
            </a:xfrm>
            <a:custGeom>
              <a:avLst/>
              <a:gdLst/>
              <a:ahLst/>
              <a:cxnLst/>
              <a:rect l="l" t="t" r="r" b="b"/>
              <a:pathLst>
                <a:path w="306" h="268" extrusionOk="0">
                  <a:moveTo>
                    <a:pt x="142" y="1"/>
                  </a:moveTo>
                  <a:cubicBezTo>
                    <a:pt x="121" y="1"/>
                    <a:pt x="100" y="5"/>
                    <a:pt x="82" y="14"/>
                  </a:cubicBezTo>
                  <a:lnTo>
                    <a:pt x="82" y="34"/>
                  </a:lnTo>
                  <a:cubicBezTo>
                    <a:pt x="1" y="95"/>
                    <a:pt x="21" y="237"/>
                    <a:pt x="102" y="257"/>
                  </a:cubicBezTo>
                  <a:cubicBezTo>
                    <a:pt x="121" y="264"/>
                    <a:pt x="139" y="268"/>
                    <a:pt x="157" y="268"/>
                  </a:cubicBezTo>
                  <a:cubicBezTo>
                    <a:pt x="237" y="268"/>
                    <a:pt x="305" y="198"/>
                    <a:pt x="305" y="115"/>
                  </a:cubicBezTo>
                  <a:cubicBezTo>
                    <a:pt x="305" y="52"/>
                    <a:pt x="219" y="1"/>
                    <a:pt x="1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63"/>
            <p:cNvSpPr/>
            <p:nvPr/>
          </p:nvSpPr>
          <p:spPr>
            <a:xfrm>
              <a:off x="6960042" y="2190334"/>
              <a:ext cx="8050" cy="6975"/>
            </a:xfrm>
            <a:custGeom>
              <a:avLst/>
              <a:gdLst/>
              <a:ahLst/>
              <a:cxnLst/>
              <a:rect l="l" t="t" r="r" b="b"/>
              <a:pathLst>
                <a:path w="322" h="279" extrusionOk="0">
                  <a:moveTo>
                    <a:pt x="175" y="0"/>
                  </a:moveTo>
                  <a:cubicBezTo>
                    <a:pt x="149" y="0"/>
                    <a:pt x="124" y="8"/>
                    <a:pt x="102" y="25"/>
                  </a:cubicBezTo>
                  <a:lnTo>
                    <a:pt x="81" y="25"/>
                  </a:lnTo>
                  <a:cubicBezTo>
                    <a:pt x="0" y="85"/>
                    <a:pt x="21" y="227"/>
                    <a:pt x="122" y="268"/>
                  </a:cubicBezTo>
                  <a:cubicBezTo>
                    <a:pt x="137" y="275"/>
                    <a:pt x="153" y="279"/>
                    <a:pt x="169" y="279"/>
                  </a:cubicBezTo>
                  <a:cubicBezTo>
                    <a:pt x="242" y="279"/>
                    <a:pt x="321" y="209"/>
                    <a:pt x="305" y="126"/>
                  </a:cubicBezTo>
                  <a:cubicBezTo>
                    <a:pt x="305" y="52"/>
                    <a:pt x="241" y="0"/>
                    <a:pt x="1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63"/>
            <p:cNvSpPr/>
            <p:nvPr/>
          </p:nvSpPr>
          <p:spPr>
            <a:xfrm>
              <a:off x="7062542" y="2167484"/>
              <a:ext cx="7625" cy="7000"/>
            </a:xfrm>
            <a:custGeom>
              <a:avLst/>
              <a:gdLst/>
              <a:ahLst/>
              <a:cxnLst/>
              <a:rect l="l" t="t" r="r" b="b"/>
              <a:pathLst>
                <a:path w="305" h="280" extrusionOk="0">
                  <a:moveTo>
                    <a:pt x="155" y="1"/>
                  </a:moveTo>
                  <a:cubicBezTo>
                    <a:pt x="129" y="1"/>
                    <a:pt x="104" y="8"/>
                    <a:pt x="82" y="25"/>
                  </a:cubicBezTo>
                  <a:lnTo>
                    <a:pt x="61" y="25"/>
                  </a:lnTo>
                  <a:cubicBezTo>
                    <a:pt x="0" y="86"/>
                    <a:pt x="21" y="228"/>
                    <a:pt x="102" y="269"/>
                  </a:cubicBezTo>
                  <a:cubicBezTo>
                    <a:pt x="116" y="276"/>
                    <a:pt x="132" y="279"/>
                    <a:pt x="149" y="279"/>
                  </a:cubicBezTo>
                  <a:cubicBezTo>
                    <a:pt x="223" y="279"/>
                    <a:pt x="305" y="210"/>
                    <a:pt x="305" y="127"/>
                  </a:cubicBezTo>
                  <a:cubicBezTo>
                    <a:pt x="290" y="53"/>
                    <a:pt x="222"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63"/>
            <p:cNvSpPr/>
            <p:nvPr/>
          </p:nvSpPr>
          <p:spPr>
            <a:xfrm>
              <a:off x="7230492" y="1987434"/>
              <a:ext cx="8050" cy="6900"/>
            </a:xfrm>
            <a:custGeom>
              <a:avLst/>
              <a:gdLst/>
              <a:ahLst/>
              <a:cxnLst/>
              <a:rect l="l" t="t" r="r" b="b"/>
              <a:pathLst>
                <a:path w="322" h="276" extrusionOk="0">
                  <a:moveTo>
                    <a:pt x="167" y="0"/>
                  </a:moveTo>
                  <a:cubicBezTo>
                    <a:pt x="144" y="0"/>
                    <a:pt x="122" y="7"/>
                    <a:pt x="102" y="21"/>
                  </a:cubicBezTo>
                  <a:lnTo>
                    <a:pt x="82" y="21"/>
                  </a:lnTo>
                  <a:cubicBezTo>
                    <a:pt x="1" y="82"/>
                    <a:pt x="21" y="224"/>
                    <a:pt x="123" y="265"/>
                  </a:cubicBezTo>
                  <a:cubicBezTo>
                    <a:pt x="137" y="272"/>
                    <a:pt x="153" y="276"/>
                    <a:pt x="169" y="276"/>
                  </a:cubicBezTo>
                  <a:cubicBezTo>
                    <a:pt x="243" y="276"/>
                    <a:pt x="322" y="206"/>
                    <a:pt x="305" y="123"/>
                  </a:cubicBezTo>
                  <a:cubicBezTo>
                    <a:pt x="305" y="62"/>
                    <a:pt x="236"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63"/>
            <p:cNvSpPr/>
            <p:nvPr/>
          </p:nvSpPr>
          <p:spPr>
            <a:xfrm>
              <a:off x="7291392" y="1918634"/>
              <a:ext cx="7650" cy="7025"/>
            </a:xfrm>
            <a:custGeom>
              <a:avLst/>
              <a:gdLst/>
              <a:ahLst/>
              <a:cxnLst/>
              <a:rect l="l" t="t" r="r" b="b"/>
              <a:pathLst>
                <a:path w="306" h="281" extrusionOk="0">
                  <a:moveTo>
                    <a:pt x="140" y="0"/>
                  </a:moveTo>
                  <a:cubicBezTo>
                    <a:pt x="119" y="0"/>
                    <a:pt x="99" y="4"/>
                    <a:pt x="82" y="13"/>
                  </a:cubicBezTo>
                  <a:lnTo>
                    <a:pt x="82" y="33"/>
                  </a:lnTo>
                  <a:cubicBezTo>
                    <a:pt x="1" y="94"/>
                    <a:pt x="21" y="236"/>
                    <a:pt x="102" y="277"/>
                  </a:cubicBezTo>
                  <a:cubicBezTo>
                    <a:pt x="113" y="279"/>
                    <a:pt x="124" y="280"/>
                    <a:pt x="134" y="280"/>
                  </a:cubicBezTo>
                  <a:cubicBezTo>
                    <a:pt x="224" y="280"/>
                    <a:pt x="305" y="207"/>
                    <a:pt x="305" y="135"/>
                  </a:cubicBezTo>
                  <a:cubicBezTo>
                    <a:pt x="305" y="55"/>
                    <a:pt x="217" y="0"/>
                    <a:pt x="1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63"/>
            <p:cNvSpPr/>
            <p:nvPr/>
          </p:nvSpPr>
          <p:spPr>
            <a:xfrm>
              <a:off x="6810342" y="2110834"/>
              <a:ext cx="240550" cy="44175"/>
            </a:xfrm>
            <a:custGeom>
              <a:avLst/>
              <a:gdLst/>
              <a:ahLst/>
              <a:cxnLst/>
              <a:rect l="l" t="t" r="r" b="b"/>
              <a:pathLst>
                <a:path w="9622" h="1767" extrusionOk="0">
                  <a:moveTo>
                    <a:pt x="8904" y="1"/>
                  </a:moveTo>
                  <a:cubicBezTo>
                    <a:pt x="8055" y="1"/>
                    <a:pt x="6497" y="159"/>
                    <a:pt x="4730" y="444"/>
                  </a:cubicBezTo>
                  <a:cubicBezTo>
                    <a:pt x="2111" y="870"/>
                    <a:pt x="0" y="1418"/>
                    <a:pt x="41" y="1662"/>
                  </a:cubicBezTo>
                  <a:cubicBezTo>
                    <a:pt x="54" y="1733"/>
                    <a:pt x="280" y="1767"/>
                    <a:pt x="667" y="1767"/>
                  </a:cubicBezTo>
                  <a:cubicBezTo>
                    <a:pt x="1502" y="1767"/>
                    <a:pt x="3083" y="1608"/>
                    <a:pt x="4872" y="1317"/>
                  </a:cubicBezTo>
                  <a:cubicBezTo>
                    <a:pt x="7511" y="891"/>
                    <a:pt x="9622" y="343"/>
                    <a:pt x="9581" y="119"/>
                  </a:cubicBezTo>
                  <a:cubicBezTo>
                    <a:pt x="9568" y="39"/>
                    <a:pt x="9322" y="1"/>
                    <a:pt x="89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63"/>
            <p:cNvSpPr/>
            <p:nvPr/>
          </p:nvSpPr>
          <p:spPr>
            <a:xfrm>
              <a:off x="6871742" y="2206059"/>
              <a:ext cx="8050" cy="6975"/>
            </a:xfrm>
            <a:custGeom>
              <a:avLst/>
              <a:gdLst/>
              <a:ahLst/>
              <a:cxnLst/>
              <a:rect l="l" t="t" r="r" b="b"/>
              <a:pathLst>
                <a:path w="322" h="279" extrusionOk="0">
                  <a:moveTo>
                    <a:pt x="158" y="0"/>
                  </a:moveTo>
                  <a:cubicBezTo>
                    <a:pt x="131" y="0"/>
                    <a:pt x="104" y="8"/>
                    <a:pt x="82" y="25"/>
                  </a:cubicBezTo>
                  <a:cubicBezTo>
                    <a:pt x="0" y="86"/>
                    <a:pt x="21" y="228"/>
                    <a:pt x="102" y="268"/>
                  </a:cubicBezTo>
                  <a:cubicBezTo>
                    <a:pt x="120" y="276"/>
                    <a:pt x="139" y="279"/>
                    <a:pt x="158" y="279"/>
                  </a:cubicBezTo>
                  <a:cubicBezTo>
                    <a:pt x="243" y="279"/>
                    <a:pt x="322" y="209"/>
                    <a:pt x="305" y="126"/>
                  </a:cubicBezTo>
                  <a:cubicBezTo>
                    <a:pt x="305" y="53"/>
                    <a:pt x="230" y="0"/>
                    <a:pt x="1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63"/>
            <p:cNvSpPr/>
            <p:nvPr/>
          </p:nvSpPr>
          <p:spPr>
            <a:xfrm>
              <a:off x="6684992" y="2126009"/>
              <a:ext cx="129950" cy="236975"/>
            </a:xfrm>
            <a:custGeom>
              <a:avLst/>
              <a:gdLst/>
              <a:ahLst/>
              <a:cxnLst/>
              <a:rect l="l" t="t" r="r" b="b"/>
              <a:pathLst>
                <a:path w="5198" h="9479" extrusionOk="0">
                  <a:moveTo>
                    <a:pt x="1120" y="1"/>
                  </a:moveTo>
                  <a:cubicBezTo>
                    <a:pt x="739" y="1"/>
                    <a:pt x="360" y="65"/>
                    <a:pt x="1" y="202"/>
                  </a:cubicBezTo>
                  <a:lnTo>
                    <a:pt x="1198" y="9478"/>
                  </a:lnTo>
                  <a:cubicBezTo>
                    <a:pt x="2498" y="8951"/>
                    <a:pt x="4406" y="7022"/>
                    <a:pt x="4791" y="5581"/>
                  </a:cubicBezTo>
                  <a:cubicBezTo>
                    <a:pt x="5197" y="4160"/>
                    <a:pt x="4954" y="2516"/>
                    <a:pt x="4000" y="1380"/>
                  </a:cubicBezTo>
                  <a:cubicBezTo>
                    <a:pt x="3309" y="523"/>
                    <a:pt x="2206" y="1"/>
                    <a:pt x="11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63"/>
            <p:cNvSpPr/>
            <p:nvPr/>
          </p:nvSpPr>
          <p:spPr>
            <a:xfrm>
              <a:off x="7299017" y="1622559"/>
              <a:ext cx="211625" cy="224875"/>
            </a:xfrm>
            <a:custGeom>
              <a:avLst/>
              <a:gdLst/>
              <a:ahLst/>
              <a:cxnLst/>
              <a:rect l="l" t="t" r="r" b="b"/>
              <a:pathLst>
                <a:path w="8465" h="8995" extrusionOk="0">
                  <a:moveTo>
                    <a:pt x="6154" y="1"/>
                  </a:moveTo>
                  <a:cubicBezTo>
                    <a:pt x="5992" y="1"/>
                    <a:pt x="5823" y="51"/>
                    <a:pt x="5683" y="144"/>
                  </a:cubicBezTo>
                  <a:cubicBezTo>
                    <a:pt x="5399" y="327"/>
                    <a:pt x="5217" y="652"/>
                    <a:pt x="5054" y="956"/>
                  </a:cubicBezTo>
                  <a:lnTo>
                    <a:pt x="3024" y="4772"/>
                  </a:lnTo>
                  <a:cubicBezTo>
                    <a:pt x="2415" y="3838"/>
                    <a:pt x="1827" y="2905"/>
                    <a:pt x="1218" y="1951"/>
                  </a:cubicBezTo>
                  <a:cubicBezTo>
                    <a:pt x="1050" y="1690"/>
                    <a:pt x="814" y="1395"/>
                    <a:pt x="526" y="1395"/>
                  </a:cubicBezTo>
                  <a:cubicBezTo>
                    <a:pt x="500" y="1395"/>
                    <a:pt x="473" y="1398"/>
                    <a:pt x="447" y="1403"/>
                  </a:cubicBezTo>
                  <a:cubicBezTo>
                    <a:pt x="183" y="1443"/>
                    <a:pt x="0" y="1728"/>
                    <a:pt x="0" y="1991"/>
                  </a:cubicBezTo>
                  <a:cubicBezTo>
                    <a:pt x="0" y="2276"/>
                    <a:pt x="102" y="2519"/>
                    <a:pt x="223" y="2783"/>
                  </a:cubicBezTo>
                  <a:cubicBezTo>
                    <a:pt x="751" y="3879"/>
                    <a:pt x="1705" y="6416"/>
                    <a:pt x="1705" y="6416"/>
                  </a:cubicBezTo>
                  <a:lnTo>
                    <a:pt x="6881" y="8994"/>
                  </a:lnTo>
                  <a:cubicBezTo>
                    <a:pt x="7287" y="8405"/>
                    <a:pt x="7713" y="7817"/>
                    <a:pt x="8018" y="7147"/>
                  </a:cubicBezTo>
                  <a:cubicBezTo>
                    <a:pt x="8302" y="6477"/>
                    <a:pt x="8464" y="5746"/>
                    <a:pt x="8322" y="5016"/>
                  </a:cubicBezTo>
                  <a:cubicBezTo>
                    <a:pt x="8180" y="4305"/>
                    <a:pt x="7713" y="3635"/>
                    <a:pt x="7043" y="3392"/>
                  </a:cubicBezTo>
                  <a:cubicBezTo>
                    <a:pt x="6859" y="3321"/>
                    <a:pt x="6662" y="3287"/>
                    <a:pt x="6465" y="3287"/>
                  </a:cubicBezTo>
                  <a:cubicBezTo>
                    <a:pt x="5925" y="3287"/>
                    <a:pt x="5388" y="3545"/>
                    <a:pt x="5135" y="4021"/>
                  </a:cubicBezTo>
                  <a:cubicBezTo>
                    <a:pt x="5602" y="3108"/>
                    <a:pt x="6049" y="2194"/>
                    <a:pt x="6516" y="1281"/>
                  </a:cubicBezTo>
                  <a:cubicBezTo>
                    <a:pt x="6678" y="956"/>
                    <a:pt x="6840" y="530"/>
                    <a:pt x="6637" y="226"/>
                  </a:cubicBezTo>
                  <a:cubicBezTo>
                    <a:pt x="6527" y="71"/>
                    <a:pt x="6346" y="1"/>
                    <a:pt x="61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63"/>
            <p:cNvSpPr/>
            <p:nvPr/>
          </p:nvSpPr>
          <p:spPr>
            <a:xfrm>
              <a:off x="6707342" y="2125984"/>
              <a:ext cx="64450" cy="232425"/>
            </a:xfrm>
            <a:custGeom>
              <a:avLst/>
              <a:gdLst/>
              <a:ahLst/>
              <a:cxnLst/>
              <a:rect l="l" t="t" r="r" b="b"/>
              <a:pathLst>
                <a:path w="2578" h="9297" extrusionOk="0">
                  <a:moveTo>
                    <a:pt x="0" y="0"/>
                  </a:moveTo>
                  <a:cubicBezTo>
                    <a:pt x="0" y="21"/>
                    <a:pt x="162" y="41"/>
                    <a:pt x="386" y="183"/>
                  </a:cubicBezTo>
                  <a:cubicBezTo>
                    <a:pt x="629" y="325"/>
                    <a:pt x="893" y="609"/>
                    <a:pt x="1157" y="1015"/>
                  </a:cubicBezTo>
                  <a:cubicBezTo>
                    <a:pt x="1685" y="1827"/>
                    <a:pt x="2253" y="3086"/>
                    <a:pt x="2355" y="4567"/>
                  </a:cubicBezTo>
                  <a:cubicBezTo>
                    <a:pt x="2395" y="5298"/>
                    <a:pt x="2334" y="6009"/>
                    <a:pt x="2131" y="6617"/>
                  </a:cubicBezTo>
                  <a:cubicBezTo>
                    <a:pt x="1949" y="7226"/>
                    <a:pt x="1644" y="7734"/>
                    <a:pt x="1360" y="8119"/>
                  </a:cubicBezTo>
                  <a:cubicBezTo>
                    <a:pt x="771" y="8891"/>
                    <a:pt x="284" y="9256"/>
                    <a:pt x="304" y="9297"/>
                  </a:cubicBezTo>
                  <a:cubicBezTo>
                    <a:pt x="304" y="9297"/>
                    <a:pt x="426" y="9216"/>
                    <a:pt x="650" y="9033"/>
                  </a:cubicBezTo>
                  <a:cubicBezTo>
                    <a:pt x="853" y="8850"/>
                    <a:pt x="1137" y="8586"/>
                    <a:pt x="1461" y="8201"/>
                  </a:cubicBezTo>
                  <a:cubicBezTo>
                    <a:pt x="1766" y="7815"/>
                    <a:pt x="2091" y="7308"/>
                    <a:pt x="2294" y="6678"/>
                  </a:cubicBezTo>
                  <a:cubicBezTo>
                    <a:pt x="2517" y="6049"/>
                    <a:pt x="2578" y="5318"/>
                    <a:pt x="2517" y="4567"/>
                  </a:cubicBezTo>
                  <a:cubicBezTo>
                    <a:pt x="2415" y="3045"/>
                    <a:pt x="1827" y="1746"/>
                    <a:pt x="1258" y="954"/>
                  </a:cubicBezTo>
                  <a:cubicBezTo>
                    <a:pt x="974" y="548"/>
                    <a:pt x="690" y="244"/>
                    <a:pt x="426" y="122"/>
                  </a:cubicBezTo>
                  <a:cubicBezTo>
                    <a:pt x="304" y="61"/>
                    <a:pt x="203" y="21"/>
                    <a:pt x="122" y="21"/>
                  </a:cubicBezTo>
                  <a:cubicBezTo>
                    <a:pt x="41" y="0"/>
                    <a:pt x="0"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63"/>
            <p:cNvSpPr/>
            <p:nvPr/>
          </p:nvSpPr>
          <p:spPr>
            <a:xfrm>
              <a:off x="7292417" y="1766259"/>
              <a:ext cx="185225" cy="130800"/>
            </a:xfrm>
            <a:custGeom>
              <a:avLst/>
              <a:gdLst/>
              <a:ahLst/>
              <a:cxnLst/>
              <a:rect l="l" t="t" r="r" b="b"/>
              <a:pathLst>
                <a:path w="7409" h="5232" extrusionOk="0">
                  <a:moveTo>
                    <a:pt x="1817" y="1"/>
                  </a:moveTo>
                  <a:cubicBezTo>
                    <a:pt x="1642" y="1"/>
                    <a:pt x="1468" y="19"/>
                    <a:pt x="1299" y="59"/>
                  </a:cubicBezTo>
                  <a:cubicBezTo>
                    <a:pt x="771" y="161"/>
                    <a:pt x="284" y="526"/>
                    <a:pt x="142" y="1034"/>
                  </a:cubicBezTo>
                  <a:cubicBezTo>
                    <a:pt x="0" y="1541"/>
                    <a:pt x="81" y="2170"/>
                    <a:pt x="569" y="2495"/>
                  </a:cubicBezTo>
                  <a:cubicBezTo>
                    <a:pt x="2274" y="3551"/>
                    <a:pt x="3167" y="4038"/>
                    <a:pt x="4993" y="4890"/>
                  </a:cubicBezTo>
                  <a:cubicBezTo>
                    <a:pt x="5364" y="5069"/>
                    <a:pt x="5798" y="5232"/>
                    <a:pt x="6206" y="5232"/>
                  </a:cubicBezTo>
                  <a:cubicBezTo>
                    <a:pt x="6447" y="5232"/>
                    <a:pt x="6678" y="5175"/>
                    <a:pt x="6881" y="5032"/>
                  </a:cubicBezTo>
                  <a:cubicBezTo>
                    <a:pt x="7287" y="4768"/>
                    <a:pt x="7409" y="4220"/>
                    <a:pt x="7307" y="3733"/>
                  </a:cubicBezTo>
                  <a:cubicBezTo>
                    <a:pt x="7206" y="3266"/>
                    <a:pt x="6901" y="2860"/>
                    <a:pt x="6577" y="2495"/>
                  </a:cubicBezTo>
                  <a:cubicBezTo>
                    <a:pt x="5602" y="1399"/>
                    <a:pt x="4283" y="567"/>
                    <a:pt x="2862" y="181"/>
                  </a:cubicBezTo>
                  <a:cubicBezTo>
                    <a:pt x="2524" y="73"/>
                    <a:pt x="2168" y="1"/>
                    <a:pt x="18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63"/>
            <p:cNvSpPr/>
            <p:nvPr/>
          </p:nvSpPr>
          <p:spPr>
            <a:xfrm>
              <a:off x="7298492" y="1787484"/>
              <a:ext cx="171550" cy="88875"/>
            </a:xfrm>
            <a:custGeom>
              <a:avLst/>
              <a:gdLst/>
              <a:ahLst/>
              <a:cxnLst/>
              <a:rect l="l" t="t" r="r" b="b"/>
              <a:pathLst>
                <a:path w="6862" h="3555" extrusionOk="0">
                  <a:moveTo>
                    <a:pt x="1337" y="0"/>
                  </a:moveTo>
                  <a:cubicBezTo>
                    <a:pt x="1290" y="0"/>
                    <a:pt x="1244" y="1"/>
                    <a:pt x="1198" y="2"/>
                  </a:cubicBezTo>
                  <a:cubicBezTo>
                    <a:pt x="813" y="22"/>
                    <a:pt x="528" y="63"/>
                    <a:pt x="326" y="103"/>
                  </a:cubicBezTo>
                  <a:cubicBezTo>
                    <a:pt x="102" y="144"/>
                    <a:pt x="1" y="164"/>
                    <a:pt x="1" y="185"/>
                  </a:cubicBezTo>
                  <a:cubicBezTo>
                    <a:pt x="1" y="187"/>
                    <a:pt x="7" y="188"/>
                    <a:pt x="18" y="188"/>
                  </a:cubicBezTo>
                  <a:cubicBezTo>
                    <a:pt x="108" y="188"/>
                    <a:pt x="549" y="124"/>
                    <a:pt x="1198" y="124"/>
                  </a:cubicBezTo>
                  <a:cubicBezTo>
                    <a:pt x="1929" y="124"/>
                    <a:pt x="2944" y="286"/>
                    <a:pt x="3959" y="773"/>
                  </a:cubicBezTo>
                  <a:cubicBezTo>
                    <a:pt x="4953" y="1281"/>
                    <a:pt x="5704" y="1991"/>
                    <a:pt x="6171" y="2580"/>
                  </a:cubicBezTo>
                  <a:cubicBezTo>
                    <a:pt x="6608" y="3135"/>
                    <a:pt x="6811" y="3555"/>
                    <a:pt x="6839" y="3555"/>
                  </a:cubicBezTo>
                  <a:cubicBezTo>
                    <a:pt x="6840" y="3555"/>
                    <a:pt x="6841" y="3554"/>
                    <a:pt x="6841" y="3554"/>
                  </a:cubicBezTo>
                  <a:cubicBezTo>
                    <a:pt x="6861" y="3554"/>
                    <a:pt x="6821" y="3432"/>
                    <a:pt x="6719" y="3250"/>
                  </a:cubicBezTo>
                  <a:cubicBezTo>
                    <a:pt x="6638" y="3067"/>
                    <a:pt x="6476" y="2803"/>
                    <a:pt x="6252" y="2499"/>
                  </a:cubicBezTo>
                  <a:cubicBezTo>
                    <a:pt x="5826" y="1890"/>
                    <a:pt x="5075" y="1139"/>
                    <a:pt x="4040" y="631"/>
                  </a:cubicBezTo>
                  <a:cubicBezTo>
                    <a:pt x="3067" y="154"/>
                    <a:pt x="2076" y="0"/>
                    <a:pt x="13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63"/>
            <p:cNvSpPr/>
            <p:nvPr/>
          </p:nvSpPr>
          <p:spPr>
            <a:xfrm>
              <a:off x="6292742" y="2757484"/>
              <a:ext cx="342050" cy="57000"/>
            </a:xfrm>
            <a:custGeom>
              <a:avLst/>
              <a:gdLst/>
              <a:ahLst/>
              <a:cxnLst/>
              <a:rect l="l" t="t" r="r" b="b"/>
              <a:pathLst>
                <a:path w="13682" h="2280" extrusionOk="0">
                  <a:moveTo>
                    <a:pt x="13539" y="1"/>
                  </a:moveTo>
                  <a:cubicBezTo>
                    <a:pt x="13312" y="1"/>
                    <a:pt x="12625" y="229"/>
                    <a:pt x="11631" y="498"/>
                  </a:cubicBezTo>
                  <a:cubicBezTo>
                    <a:pt x="11043" y="681"/>
                    <a:pt x="10332" y="843"/>
                    <a:pt x="9520" y="1006"/>
                  </a:cubicBezTo>
                  <a:cubicBezTo>
                    <a:pt x="8729" y="1148"/>
                    <a:pt x="7836" y="1290"/>
                    <a:pt x="6902" y="1351"/>
                  </a:cubicBezTo>
                  <a:cubicBezTo>
                    <a:pt x="6343" y="1398"/>
                    <a:pt x="5805" y="1418"/>
                    <a:pt x="5292" y="1418"/>
                  </a:cubicBezTo>
                  <a:cubicBezTo>
                    <a:pt x="4930" y="1418"/>
                    <a:pt x="4579" y="1408"/>
                    <a:pt x="4243" y="1391"/>
                  </a:cubicBezTo>
                  <a:cubicBezTo>
                    <a:pt x="3431" y="1351"/>
                    <a:pt x="2700" y="1290"/>
                    <a:pt x="2071" y="1208"/>
                  </a:cubicBezTo>
                  <a:cubicBezTo>
                    <a:pt x="1154" y="1101"/>
                    <a:pt x="490" y="983"/>
                    <a:pt x="201" y="983"/>
                  </a:cubicBezTo>
                  <a:cubicBezTo>
                    <a:pt x="106" y="983"/>
                    <a:pt x="51" y="996"/>
                    <a:pt x="41" y="1026"/>
                  </a:cubicBezTo>
                  <a:cubicBezTo>
                    <a:pt x="1" y="1148"/>
                    <a:pt x="711" y="1513"/>
                    <a:pt x="1970" y="1817"/>
                  </a:cubicBezTo>
                  <a:cubicBezTo>
                    <a:pt x="2579" y="1980"/>
                    <a:pt x="3330" y="2122"/>
                    <a:pt x="4182" y="2203"/>
                  </a:cubicBezTo>
                  <a:cubicBezTo>
                    <a:pt x="4698" y="2252"/>
                    <a:pt x="5244" y="2279"/>
                    <a:pt x="5816" y="2279"/>
                  </a:cubicBezTo>
                  <a:cubicBezTo>
                    <a:pt x="6188" y="2279"/>
                    <a:pt x="6571" y="2268"/>
                    <a:pt x="6963" y="2244"/>
                  </a:cubicBezTo>
                  <a:cubicBezTo>
                    <a:pt x="7937" y="2162"/>
                    <a:pt x="8871" y="2000"/>
                    <a:pt x="9703" y="1797"/>
                  </a:cubicBezTo>
                  <a:cubicBezTo>
                    <a:pt x="10515" y="1594"/>
                    <a:pt x="11246" y="1351"/>
                    <a:pt x="11834" y="1087"/>
                  </a:cubicBezTo>
                  <a:cubicBezTo>
                    <a:pt x="13032" y="600"/>
                    <a:pt x="13681" y="133"/>
                    <a:pt x="13621" y="31"/>
                  </a:cubicBezTo>
                  <a:cubicBezTo>
                    <a:pt x="13614" y="11"/>
                    <a:pt x="13586" y="1"/>
                    <a:pt x="135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63"/>
            <p:cNvSpPr/>
            <p:nvPr/>
          </p:nvSpPr>
          <p:spPr>
            <a:xfrm>
              <a:off x="6314067" y="2803759"/>
              <a:ext cx="309550" cy="43525"/>
            </a:xfrm>
            <a:custGeom>
              <a:avLst/>
              <a:gdLst/>
              <a:ahLst/>
              <a:cxnLst/>
              <a:rect l="l" t="t" r="r" b="b"/>
              <a:pathLst>
                <a:path w="12382" h="1741" extrusionOk="0">
                  <a:moveTo>
                    <a:pt x="12174" y="1"/>
                  </a:moveTo>
                  <a:cubicBezTo>
                    <a:pt x="11532" y="1"/>
                    <a:pt x="9131" y="608"/>
                    <a:pt x="6211" y="819"/>
                  </a:cubicBezTo>
                  <a:cubicBezTo>
                    <a:pt x="5297" y="890"/>
                    <a:pt x="4430" y="913"/>
                    <a:pt x="3650" y="913"/>
                  </a:cubicBezTo>
                  <a:cubicBezTo>
                    <a:pt x="2318" y="913"/>
                    <a:pt x="1241" y="847"/>
                    <a:pt x="615" y="847"/>
                  </a:cubicBezTo>
                  <a:cubicBezTo>
                    <a:pt x="248" y="847"/>
                    <a:pt x="37" y="870"/>
                    <a:pt x="21" y="941"/>
                  </a:cubicBezTo>
                  <a:cubicBezTo>
                    <a:pt x="0" y="1042"/>
                    <a:pt x="670" y="1306"/>
                    <a:pt x="1807" y="1489"/>
                  </a:cubicBezTo>
                  <a:cubicBezTo>
                    <a:pt x="2616" y="1636"/>
                    <a:pt x="3681" y="1740"/>
                    <a:pt x="4870" y="1740"/>
                  </a:cubicBezTo>
                  <a:cubicBezTo>
                    <a:pt x="5322" y="1740"/>
                    <a:pt x="5792" y="1725"/>
                    <a:pt x="6272" y="1692"/>
                  </a:cubicBezTo>
                  <a:cubicBezTo>
                    <a:pt x="8018" y="1570"/>
                    <a:pt x="9581" y="1225"/>
                    <a:pt x="10657" y="860"/>
                  </a:cubicBezTo>
                  <a:cubicBezTo>
                    <a:pt x="11753" y="494"/>
                    <a:pt x="12382" y="149"/>
                    <a:pt x="12341" y="48"/>
                  </a:cubicBezTo>
                  <a:cubicBezTo>
                    <a:pt x="12330" y="15"/>
                    <a:pt x="12273" y="1"/>
                    <a:pt x="121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63"/>
            <p:cNvSpPr/>
            <p:nvPr/>
          </p:nvSpPr>
          <p:spPr>
            <a:xfrm>
              <a:off x="6036992" y="1546884"/>
              <a:ext cx="688625" cy="521400"/>
            </a:xfrm>
            <a:custGeom>
              <a:avLst/>
              <a:gdLst/>
              <a:ahLst/>
              <a:cxnLst/>
              <a:rect l="l" t="t" r="r" b="b"/>
              <a:pathLst>
                <a:path w="27545" h="20856" extrusionOk="0">
                  <a:moveTo>
                    <a:pt x="15526" y="1"/>
                  </a:moveTo>
                  <a:cubicBezTo>
                    <a:pt x="14195" y="1"/>
                    <a:pt x="12742" y="161"/>
                    <a:pt x="11165" y="512"/>
                  </a:cubicBezTo>
                  <a:cubicBezTo>
                    <a:pt x="11165" y="512"/>
                    <a:pt x="1" y="2583"/>
                    <a:pt x="143" y="12569"/>
                  </a:cubicBezTo>
                  <a:cubicBezTo>
                    <a:pt x="243" y="19600"/>
                    <a:pt x="4961" y="20856"/>
                    <a:pt x="8701" y="20856"/>
                  </a:cubicBezTo>
                  <a:cubicBezTo>
                    <a:pt x="10273" y="20856"/>
                    <a:pt x="11673" y="20634"/>
                    <a:pt x="12484" y="20526"/>
                  </a:cubicBezTo>
                  <a:cubicBezTo>
                    <a:pt x="13722" y="20384"/>
                    <a:pt x="16219" y="20018"/>
                    <a:pt x="18553" y="19694"/>
                  </a:cubicBezTo>
                  <a:cubicBezTo>
                    <a:pt x="23505" y="18963"/>
                    <a:pt x="27220" y="16547"/>
                    <a:pt x="27504" y="11554"/>
                  </a:cubicBezTo>
                  <a:cubicBezTo>
                    <a:pt x="27545" y="10966"/>
                    <a:pt x="27524" y="10377"/>
                    <a:pt x="27443" y="9788"/>
                  </a:cubicBezTo>
                  <a:cubicBezTo>
                    <a:pt x="26855" y="5292"/>
                    <a:pt x="23188" y="1"/>
                    <a:pt x="155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63"/>
            <p:cNvSpPr/>
            <p:nvPr/>
          </p:nvSpPr>
          <p:spPr>
            <a:xfrm>
              <a:off x="6171467" y="1673459"/>
              <a:ext cx="506975" cy="213950"/>
            </a:xfrm>
            <a:custGeom>
              <a:avLst/>
              <a:gdLst/>
              <a:ahLst/>
              <a:cxnLst/>
              <a:rect l="l" t="t" r="r" b="b"/>
              <a:pathLst>
                <a:path w="20279" h="8558" extrusionOk="0">
                  <a:moveTo>
                    <a:pt x="17247" y="0"/>
                  </a:moveTo>
                  <a:cubicBezTo>
                    <a:pt x="17062" y="0"/>
                    <a:pt x="16874" y="19"/>
                    <a:pt x="16685" y="57"/>
                  </a:cubicBezTo>
                  <a:lnTo>
                    <a:pt x="2436" y="3081"/>
                  </a:lnTo>
                  <a:cubicBezTo>
                    <a:pt x="955" y="3406"/>
                    <a:pt x="1" y="4867"/>
                    <a:pt x="305" y="6369"/>
                  </a:cubicBezTo>
                  <a:cubicBezTo>
                    <a:pt x="589" y="7665"/>
                    <a:pt x="1742" y="8557"/>
                    <a:pt x="3032" y="8557"/>
                  </a:cubicBezTo>
                  <a:cubicBezTo>
                    <a:pt x="3217" y="8557"/>
                    <a:pt x="3405" y="8539"/>
                    <a:pt x="3593" y="8501"/>
                  </a:cubicBezTo>
                  <a:lnTo>
                    <a:pt x="17842" y="5476"/>
                  </a:lnTo>
                  <a:cubicBezTo>
                    <a:pt x="19324" y="5152"/>
                    <a:pt x="20278" y="3690"/>
                    <a:pt x="19974" y="2188"/>
                  </a:cubicBezTo>
                  <a:cubicBezTo>
                    <a:pt x="19690" y="892"/>
                    <a:pt x="18536" y="0"/>
                    <a:pt x="172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63"/>
            <p:cNvSpPr/>
            <p:nvPr/>
          </p:nvSpPr>
          <p:spPr>
            <a:xfrm>
              <a:off x="6287167" y="1788534"/>
              <a:ext cx="44175" cy="44675"/>
            </a:xfrm>
            <a:custGeom>
              <a:avLst/>
              <a:gdLst/>
              <a:ahLst/>
              <a:cxnLst/>
              <a:rect l="l" t="t" r="r" b="b"/>
              <a:pathLst>
                <a:path w="1767" h="1787" extrusionOk="0">
                  <a:moveTo>
                    <a:pt x="894" y="1"/>
                  </a:moveTo>
                  <a:cubicBezTo>
                    <a:pt x="386" y="1"/>
                    <a:pt x="1" y="406"/>
                    <a:pt x="1" y="894"/>
                  </a:cubicBezTo>
                  <a:cubicBezTo>
                    <a:pt x="1" y="1381"/>
                    <a:pt x="386" y="1787"/>
                    <a:pt x="894" y="1787"/>
                  </a:cubicBezTo>
                  <a:cubicBezTo>
                    <a:pt x="1381" y="1787"/>
                    <a:pt x="1766" y="1381"/>
                    <a:pt x="1766" y="894"/>
                  </a:cubicBezTo>
                  <a:cubicBezTo>
                    <a:pt x="1766" y="406"/>
                    <a:pt x="1381" y="1"/>
                    <a:pt x="8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63"/>
            <p:cNvSpPr/>
            <p:nvPr/>
          </p:nvSpPr>
          <p:spPr>
            <a:xfrm>
              <a:off x="6535817" y="1735759"/>
              <a:ext cx="44675" cy="44175"/>
            </a:xfrm>
            <a:custGeom>
              <a:avLst/>
              <a:gdLst/>
              <a:ahLst/>
              <a:cxnLst/>
              <a:rect l="l" t="t" r="r" b="b"/>
              <a:pathLst>
                <a:path w="1787" h="1767" extrusionOk="0">
                  <a:moveTo>
                    <a:pt x="894" y="1"/>
                  </a:moveTo>
                  <a:cubicBezTo>
                    <a:pt x="406" y="1"/>
                    <a:pt x="0" y="407"/>
                    <a:pt x="0" y="894"/>
                  </a:cubicBezTo>
                  <a:cubicBezTo>
                    <a:pt x="0" y="1381"/>
                    <a:pt x="406" y="1766"/>
                    <a:pt x="894" y="1766"/>
                  </a:cubicBezTo>
                  <a:cubicBezTo>
                    <a:pt x="1381" y="1766"/>
                    <a:pt x="1787" y="1381"/>
                    <a:pt x="1787" y="894"/>
                  </a:cubicBezTo>
                  <a:cubicBezTo>
                    <a:pt x="1787" y="407"/>
                    <a:pt x="1381" y="1"/>
                    <a:pt x="8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63"/>
            <p:cNvSpPr/>
            <p:nvPr/>
          </p:nvSpPr>
          <p:spPr>
            <a:xfrm>
              <a:off x="6299342" y="1563234"/>
              <a:ext cx="125875" cy="128400"/>
            </a:xfrm>
            <a:custGeom>
              <a:avLst/>
              <a:gdLst/>
              <a:ahLst/>
              <a:cxnLst/>
              <a:rect l="l" t="t" r="r" b="b"/>
              <a:pathLst>
                <a:path w="5035" h="5136" extrusionOk="0">
                  <a:moveTo>
                    <a:pt x="305" y="0"/>
                  </a:moveTo>
                  <a:cubicBezTo>
                    <a:pt x="102" y="0"/>
                    <a:pt x="1" y="0"/>
                    <a:pt x="1" y="21"/>
                  </a:cubicBezTo>
                  <a:cubicBezTo>
                    <a:pt x="1" y="41"/>
                    <a:pt x="427" y="41"/>
                    <a:pt x="1076" y="285"/>
                  </a:cubicBezTo>
                  <a:cubicBezTo>
                    <a:pt x="1706" y="508"/>
                    <a:pt x="2518" y="1056"/>
                    <a:pt x="3167" y="1847"/>
                  </a:cubicBezTo>
                  <a:cubicBezTo>
                    <a:pt x="3817" y="2659"/>
                    <a:pt x="4263" y="3492"/>
                    <a:pt x="4547" y="4121"/>
                  </a:cubicBezTo>
                  <a:cubicBezTo>
                    <a:pt x="4832" y="4750"/>
                    <a:pt x="4994" y="5136"/>
                    <a:pt x="5014" y="5136"/>
                  </a:cubicBezTo>
                  <a:cubicBezTo>
                    <a:pt x="5035" y="5136"/>
                    <a:pt x="5014" y="5034"/>
                    <a:pt x="4953" y="4852"/>
                  </a:cubicBezTo>
                  <a:cubicBezTo>
                    <a:pt x="4892" y="4669"/>
                    <a:pt x="4791" y="4405"/>
                    <a:pt x="4669" y="4080"/>
                  </a:cubicBezTo>
                  <a:cubicBezTo>
                    <a:pt x="4405" y="3431"/>
                    <a:pt x="3979" y="2558"/>
                    <a:pt x="3289" y="1746"/>
                  </a:cubicBezTo>
                  <a:cubicBezTo>
                    <a:pt x="2619" y="914"/>
                    <a:pt x="1787" y="366"/>
                    <a:pt x="1117" y="163"/>
                  </a:cubicBezTo>
                  <a:cubicBezTo>
                    <a:pt x="772" y="61"/>
                    <a:pt x="488" y="21"/>
                    <a:pt x="3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63"/>
            <p:cNvSpPr/>
            <p:nvPr/>
          </p:nvSpPr>
          <p:spPr>
            <a:xfrm>
              <a:off x="6433317" y="1864659"/>
              <a:ext cx="49750" cy="183800"/>
            </a:xfrm>
            <a:custGeom>
              <a:avLst/>
              <a:gdLst/>
              <a:ahLst/>
              <a:cxnLst/>
              <a:rect l="l" t="t" r="r" b="b"/>
              <a:pathLst>
                <a:path w="1990" h="7352" extrusionOk="0">
                  <a:moveTo>
                    <a:pt x="1523" y="0"/>
                  </a:moveTo>
                  <a:lnTo>
                    <a:pt x="1523" y="0"/>
                  </a:lnTo>
                  <a:cubicBezTo>
                    <a:pt x="1482" y="0"/>
                    <a:pt x="1563" y="447"/>
                    <a:pt x="1665" y="1137"/>
                  </a:cubicBezTo>
                  <a:cubicBezTo>
                    <a:pt x="1786" y="1847"/>
                    <a:pt x="1807" y="2822"/>
                    <a:pt x="1685" y="3897"/>
                  </a:cubicBezTo>
                  <a:cubicBezTo>
                    <a:pt x="1543" y="4953"/>
                    <a:pt x="1096" y="5846"/>
                    <a:pt x="711" y="6435"/>
                  </a:cubicBezTo>
                  <a:cubicBezTo>
                    <a:pt x="325" y="7023"/>
                    <a:pt x="0" y="7328"/>
                    <a:pt x="21" y="7348"/>
                  </a:cubicBezTo>
                  <a:cubicBezTo>
                    <a:pt x="21" y="7350"/>
                    <a:pt x="22" y="7351"/>
                    <a:pt x="24" y="7351"/>
                  </a:cubicBezTo>
                  <a:cubicBezTo>
                    <a:pt x="42" y="7351"/>
                    <a:pt x="137" y="7274"/>
                    <a:pt x="264" y="7165"/>
                  </a:cubicBezTo>
                  <a:cubicBezTo>
                    <a:pt x="406" y="7023"/>
                    <a:pt x="609" y="6800"/>
                    <a:pt x="812" y="6516"/>
                  </a:cubicBezTo>
                  <a:cubicBezTo>
                    <a:pt x="1238" y="5927"/>
                    <a:pt x="1705" y="5014"/>
                    <a:pt x="1868" y="3918"/>
                  </a:cubicBezTo>
                  <a:cubicBezTo>
                    <a:pt x="1989" y="2822"/>
                    <a:pt x="1929" y="1827"/>
                    <a:pt x="1786" y="1117"/>
                  </a:cubicBezTo>
                  <a:cubicBezTo>
                    <a:pt x="1726" y="771"/>
                    <a:pt x="1665" y="487"/>
                    <a:pt x="1604" y="284"/>
                  </a:cubicBezTo>
                  <a:cubicBezTo>
                    <a:pt x="1563" y="102"/>
                    <a:pt x="1523" y="0"/>
                    <a:pt x="15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63"/>
            <p:cNvSpPr/>
            <p:nvPr/>
          </p:nvSpPr>
          <p:spPr>
            <a:xfrm>
              <a:off x="6174517" y="1906284"/>
              <a:ext cx="518625" cy="162900"/>
            </a:xfrm>
            <a:custGeom>
              <a:avLst/>
              <a:gdLst/>
              <a:ahLst/>
              <a:cxnLst/>
              <a:rect l="l" t="t" r="r" b="b"/>
              <a:pathLst>
                <a:path w="20745" h="6516" extrusionOk="0">
                  <a:moveTo>
                    <a:pt x="15644" y="0"/>
                  </a:moveTo>
                  <a:cubicBezTo>
                    <a:pt x="14369" y="0"/>
                    <a:pt x="13088" y="158"/>
                    <a:pt x="11834" y="345"/>
                  </a:cubicBezTo>
                  <a:cubicBezTo>
                    <a:pt x="8323" y="872"/>
                    <a:pt x="4750" y="1705"/>
                    <a:pt x="1929" y="3816"/>
                  </a:cubicBezTo>
                  <a:cubicBezTo>
                    <a:pt x="1117" y="4404"/>
                    <a:pt x="366" y="5135"/>
                    <a:pt x="1" y="6069"/>
                  </a:cubicBezTo>
                  <a:cubicBezTo>
                    <a:pt x="1" y="6069"/>
                    <a:pt x="1104" y="6516"/>
                    <a:pt x="3311" y="6516"/>
                  </a:cubicBezTo>
                  <a:cubicBezTo>
                    <a:pt x="3679" y="6516"/>
                    <a:pt x="4077" y="6504"/>
                    <a:pt x="4507" y="6475"/>
                  </a:cubicBezTo>
                  <a:cubicBezTo>
                    <a:pt x="7490" y="6292"/>
                    <a:pt x="13681" y="5216"/>
                    <a:pt x="13681" y="5216"/>
                  </a:cubicBezTo>
                  <a:cubicBezTo>
                    <a:pt x="13681" y="5216"/>
                    <a:pt x="16848" y="4668"/>
                    <a:pt x="18634" y="3328"/>
                  </a:cubicBezTo>
                  <a:cubicBezTo>
                    <a:pt x="20420" y="2009"/>
                    <a:pt x="20745" y="1360"/>
                    <a:pt x="20745" y="1360"/>
                  </a:cubicBezTo>
                  <a:cubicBezTo>
                    <a:pt x="19466" y="507"/>
                    <a:pt x="17923" y="121"/>
                    <a:pt x="16401" y="20"/>
                  </a:cubicBezTo>
                  <a:cubicBezTo>
                    <a:pt x="16149" y="6"/>
                    <a:pt x="15897" y="0"/>
                    <a:pt x="156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63"/>
            <p:cNvSpPr/>
            <p:nvPr/>
          </p:nvSpPr>
          <p:spPr>
            <a:xfrm>
              <a:off x="6149142" y="1654409"/>
              <a:ext cx="548075" cy="258500"/>
            </a:xfrm>
            <a:custGeom>
              <a:avLst/>
              <a:gdLst/>
              <a:ahLst/>
              <a:cxnLst/>
              <a:rect l="l" t="t" r="r" b="b"/>
              <a:pathLst>
                <a:path w="21923" h="10340" extrusionOk="0">
                  <a:moveTo>
                    <a:pt x="17547" y="1"/>
                  </a:moveTo>
                  <a:cubicBezTo>
                    <a:pt x="17335" y="1"/>
                    <a:pt x="17115" y="10"/>
                    <a:pt x="16888" y="27"/>
                  </a:cubicBezTo>
                  <a:cubicBezTo>
                    <a:pt x="16361" y="48"/>
                    <a:pt x="15812" y="129"/>
                    <a:pt x="15224" y="251"/>
                  </a:cubicBezTo>
                  <a:cubicBezTo>
                    <a:pt x="14067" y="474"/>
                    <a:pt x="12849" y="859"/>
                    <a:pt x="11489" y="1144"/>
                  </a:cubicBezTo>
                  <a:cubicBezTo>
                    <a:pt x="10149" y="1468"/>
                    <a:pt x="8708" y="1793"/>
                    <a:pt x="7206" y="2159"/>
                  </a:cubicBezTo>
                  <a:cubicBezTo>
                    <a:pt x="6435" y="2321"/>
                    <a:pt x="5664" y="2504"/>
                    <a:pt x="4872" y="2686"/>
                  </a:cubicBezTo>
                  <a:cubicBezTo>
                    <a:pt x="4486" y="2788"/>
                    <a:pt x="4080" y="2889"/>
                    <a:pt x="3674" y="2970"/>
                  </a:cubicBezTo>
                  <a:cubicBezTo>
                    <a:pt x="3269" y="3072"/>
                    <a:pt x="2863" y="3153"/>
                    <a:pt x="2457" y="3336"/>
                  </a:cubicBezTo>
                  <a:cubicBezTo>
                    <a:pt x="1665" y="3681"/>
                    <a:pt x="975" y="4290"/>
                    <a:pt x="549" y="5081"/>
                  </a:cubicBezTo>
                  <a:cubicBezTo>
                    <a:pt x="122" y="5853"/>
                    <a:pt x="1" y="6827"/>
                    <a:pt x="244" y="7720"/>
                  </a:cubicBezTo>
                  <a:cubicBezTo>
                    <a:pt x="488" y="8593"/>
                    <a:pt x="1056" y="9384"/>
                    <a:pt x="1807" y="9851"/>
                  </a:cubicBezTo>
                  <a:cubicBezTo>
                    <a:pt x="2379" y="10213"/>
                    <a:pt x="3041" y="10339"/>
                    <a:pt x="3692" y="10339"/>
                  </a:cubicBezTo>
                  <a:cubicBezTo>
                    <a:pt x="3919" y="10339"/>
                    <a:pt x="4144" y="10324"/>
                    <a:pt x="4365" y="10298"/>
                  </a:cubicBezTo>
                  <a:cubicBezTo>
                    <a:pt x="5197" y="10176"/>
                    <a:pt x="6009" y="9973"/>
                    <a:pt x="6800" y="9811"/>
                  </a:cubicBezTo>
                  <a:cubicBezTo>
                    <a:pt x="7592" y="9628"/>
                    <a:pt x="8384" y="9466"/>
                    <a:pt x="9135" y="9303"/>
                  </a:cubicBezTo>
                  <a:cubicBezTo>
                    <a:pt x="12159" y="8633"/>
                    <a:pt x="14899" y="8045"/>
                    <a:pt x="17193" y="7537"/>
                  </a:cubicBezTo>
                  <a:cubicBezTo>
                    <a:pt x="18350" y="7294"/>
                    <a:pt x="19385" y="7030"/>
                    <a:pt x="20197" y="6523"/>
                  </a:cubicBezTo>
                  <a:cubicBezTo>
                    <a:pt x="21009" y="6035"/>
                    <a:pt x="21516" y="5325"/>
                    <a:pt x="21719" y="4696"/>
                  </a:cubicBezTo>
                  <a:cubicBezTo>
                    <a:pt x="21922" y="4066"/>
                    <a:pt x="21902" y="3518"/>
                    <a:pt x="21841" y="3194"/>
                  </a:cubicBezTo>
                  <a:cubicBezTo>
                    <a:pt x="21800" y="2849"/>
                    <a:pt x="21719" y="2666"/>
                    <a:pt x="21719" y="2666"/>
                  </a:cubicBezTo>
                  <a:lnTo>
                    <a:pt x="21719" y="2666"/>
                  </a:lnTo>
                  <a:cubicBezTo>
                    <a:pt x="21719" y="2686"/>
                    <a:pt x="21780" y="2849"/>
                    <a:pt x="21821" y="3194"/>
                  </a:cubicBezTo>
                  <a:cubicBezTo>
                    <a:pt x="21861" y="3539"/>
                    <a:pt x="21861" y="4046"/>
                    <a:pt x="21658" y="4675"/>
                  </a:cubicBezTo>
                  <a:cubicBezTo>
                    <a:pt x="21435" y="5284"/>
                    <a:pt x="20948" y="5974"/>
                    <a:pt x="20156" y="6441"/>
                  </a:cubicBezTo>
                  <a:cubicBezTo>
                    <a:pt x="19365" y="6908"/>
                    <a:pt x="18309" y="7172"/>
                    <a:pt x="17172" y="7416"/>
                  </a:cubicBezTo>
                  <a:cubicBezTo>
                    <a:pt x="14879" y="7903"/>
                    <a:pt x="12139" y="8491"/>
                    <a:pt x="9094" y="9141"/>
                  </a:cubicBezTo>
                  <a:cubicBezTo>
                    <a:pt x="8343" y="9303"/>
                    <a:pt x="7572" y="9466"/>
                    <a:pt x="6760" y="9648"/>
                  </a:cubicBezTo>
                  <a:cubicBezTo>
                    <a:pt x="5968" y="9811"/>
                    <a:pt x="5156" y="10014"/>
                    <a:pt x="4344" y="10115"/>
                  </a:cubicBezTo>
                  <a:cubicBezTo>
                    <a:pt x="4119" y="10148"/>
                    <a:pt x="3891" y="10166"/>
                    <a:pt x="3663" y="10166"/>
                  </a:cubicBezTo>
                  <a:cubicBezTo>
                    <a:pt x="3050" y="10166"/>
                    <a:pt x="2442" y="10035"/>
                    <a:pt x="1909" y="9709"/>
                  </a:cubicBezTo>
                  <a:cubicBezTo>
                    <a:pt x="1178" y="9263"/>
                    <a:pt x="630" y="8512"/>
                    <a:pt x="407" y="7659"/>
                  </a:cubicBezTo>
                  <a:cubicBezTo>
                    <a:pt x="183" y="6827"/>
                    <a:pt x="305" y="5914"/>
                    <a:pt x="711" y="5163"/>
                  </a:cubicBezTo>
                  <a:cubicBezTo>
                    <a:pt x="1097" y="4412"/>
                    <a:pt x="1767" y="3823"/>
                    <a:pt x="2518" y="3478"/>
                  </a:cubicBezTo>
                  <a:cubicBezTo>
                    <a:pt x="2903" y="3315"/>
                    <a:pt x="3309" y="3234"/>
                    <a:pt x="3715" y="3133"/>
                  </a:cubicBezTo>
                  <a:cubicBezTo>
                    <a:pt x="4121" y="3052"/>
                    <a:pt x="4527" y="2950"/>
                    <a:pt x="4913" y="2869"/>
                  </a:cubicBezTo>
                  <a:cubicBezTo>
                    <a:pt x="5704" y="2666"/>
                    <a:pt x="6476" y="2483"/>
                    <a:pt x="7247" y="2301"/>
                  </a:cubicBezTo>
                  <a:cubicBezTo>
                    <a:pt x="8749" y="1956"/>
                    <a:pt x="10190" y="1610"/>
                    <a:pt x="11530" y="1286"/>
                  </a:cubicBezTo>
                  <a:cubicBezTo>
                    <a:pt x="12869" y="1002"/>
                    <a:pt x="14107" y="616"/>
                    <a:pt x="15264" y="372"/>
                  </a:cubicBezTo>
                  <a:cubicBezTo>
                    <a:pt x="15833" y="251"/>
                    <a:pt x="16381" y="169"/>
                    <a:pt x="16909" y="129"/>
                  </a:cubicBezTo>
                  <a:cubicBezTo>
                    <a:pt x="17095" y="114"/>
                    <a:pt x="17277" y="108"/>
                    <a:pt x="17455" y="108"/>
                  </a:cubicBezTo>
                  <a:cubicBezTo>
                    <a:pt x="17779" y="108"/>
                    <a:pt x="18089" y="130"/>
                    <a:pt x="18390" y="169"/>
                  </a:cubicBezTo>
                  <a:cubicBezTo>
                    <a:pt x="19304" y="311"/>
                    <a:pt x="20055" y="657"/>
                    <a:pt x="20562" y="1042"/>
                  </a:cubicBezTo>
                  <a:cubicBezTo>
                    <a:pt x="21070" y="1448"/>
                    <a:pt x="21354" y="1895"/>
                    <a:pt x="21516" y="2199"/>
                  </a:cubicBezTo>
                  <a:cubicBezTo>
                    <a:pt x="21651" y="2488"/>
                    <a:pt x="21713" y="2667"/>
                    <a:pt x="21719" y="2667"/>
                  </a:cubicBezTo>
                  <a:cubicBezTo>
                    <a:pt x="21719" y="2667"/>
                    <a:pt x="21719" y="2667"/>
                    <a:pt x="21719" y="2666"/>
                  </a:cubicBezTo>
                  <a:cubicBezTo>
                    <a:pt x="21719" y="2666"/>
                    <a:pt x="21719" y="2625"/>
                    <a:pt x="21678" y="2544"/>
                  </a:cubicBezTo>
                  <a:cubicBezTo>
                    <a:pt x="21658" y="2463"/>
                    <a:pt x="21618" y="2341"/>
                    <a:pt x="21536" y="2179"/>
                  </a:cubicBezTo>
                  <a:cubicBezTo>
                    <a:pt x="21394" y="1854"/>
                    <a:pt x="21110" y="1408"/>
                    <a:pt x="20603" y="1002"/>
                  </a:cubicBezTo>
                  <a:cubicBezTo>
                    <a:pt x="20075" y="596"/>
                    <a:pt x="19324" y="210"/>
                    <a:pt x="18390" y="68"/>
                  </a:cubicBezTo>
                  <a:cubicBezTo>
                    <a:pt x="18129" y="20"/>
                    <a:pt x="17846" y="1"/>
                    <a:pt x="175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63"/>
            <p:cNvSpPr/>
            <p:nvPr/>
          </p:nvSpPr>
          <p:spPr>
            <a:xfrm>
              <a:off x="6044117" y="1848784"/>
              <a:ext cx="110125" cy="54000"/>
            </a:xfrm>
            <a:custGeom>
              <a:avLst/>
              <a:gdLst/>
              <a:ahLst/>
              <a:cxnLst/>
              <a:rect l="l" t="t" r="r" b="b"/>
              <a:pathLst>
                <a:path w="4405" h="2160" extrusionOk="0">
                  <a:moveTo>
                    <a:pt x="4364" y="1"/>
                  </a:moveTo>
                  <a:cubicBezTo>
                    <a:pt x="4294" y="1"/>
                    <a:pt x="4048" y="46"/>
                    <a:pt x="3674" y="148"/>
                  </a:cubicBezTo>
                  <a:cubicBezTo>
                    <a:pt x="3248" y="250"/>
                    <a:pt x="2659" y="473"/>
                    <a:pt x="2050" y="757"/>
                  </a:cubicBezTo>
                  <a:cubicBezTo>
                    <a:pt x="1441" y="1061"/>
                    <a:pt x="913" y="1406"/>
                    <a:pt x="568" y="1670"/>
                  </a:cubicBezTo>
                  <a:cubicBezTo>
                    <a:pt x="203" y="1934"/>
                    <a:pt x="0" y="2137"/>
                    <a:pt x="20" y="2157"/>
                  </a:cubicBezTo>
                  <a:cubicBezTo>
                    <a:pt x="21" y="2159"/>
                    <a:pt x="22" y="2159"/>
                    <a:pt x="24" y="2159"/>
                  </a:cubicBezTo>
                  <a:cubicBezTo>
                    <a:pt x="90" y="2159"/>
                    <a:pt x="948" y="1491"/>
                    <a:pt x="2131" y="919"/>
                  </a:cubicBezTo>
                  <a:cubicBezTo>
                    <a:pt x="3329" y="331"/>
                    <a:pt x="4405" y="47"/>
                    <a:pt x="4384" y="6"/>
                  </a:cubicBezTo>
                  <a:cubicBezTo>
                    <a:pt x="4384" y="3"/>
                    <a:pt x="4377" y="1"/>
                    <a:pt x="43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63"/>
            <p:cNvSpPr/>
            <p:nvPr/>
          </p:nvSpPr>
          <p:spPr>
            <a:xfrm>
              <a:off x="6332342" y="1594084"/>
              <a:ext cx="7625" cy="7000"/>
            </a:xfrm>
            <a:custGeom>
              <a:avLst/>
              <a:gdLst/>
              <a:ahLst/>
              <a:cxnLst/>
              <a:rect l="l" t="t" r="r" b="b"/>
              <a:pathLst>
                <a:path w="305" h="280" extrusionOk="0">
                  <a:moveTo>
                    <a:pt x="155" y="1"/>
                  </a:moveTo>
                  <a:cubicBezTo>
                    <a:pt x="129" y="1"/>
                    <a:pt x="104" y="8"/>
                    <a:pt x="81" y="25"/>
                  </a:cubicBezTo>
                  <a:cubicBezTo>
                    <a:pt x="0" y="86"/>
                    <a:pt x="20" y="228"/>
                    <a:pt x="102" y="268"/>
                  </a:cubicBezTo>
                  <a:cubicBezTo>
                    <a:pt x="120" y="276"/>
                    <a:pt x="138" y="279"/>
                    <a:pt x="156" y="279"/>
                  </a:cubicBezTo>
                  <a:cubicBezTo>
                    <a:pt x="236" y="279"/>
                    <a:pt x="305" y="210"/>
                    <a:pt x="305" y="126"/>
                  </a:cubicBezTo>
                  <a:cubicBezTo>
                    <a:pt x="290" y="53"/>
                    <a:pt x="222"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63"/>
            <p:cNvSpPr/>
            <p:nvPr/>
          </p:nvSpPr>
          <p:spPr>
            <a:xfrm>
              <a:off x="6376467" y="1658809"/>
              <a:ext cx="8100" cy="7025"/>
            </a:xfrm>
            <a:custGeom>
              <a:avLst/>
              <a:gdLst/>
              <a:ahLst/>
              <a:cxnLst/>
              <a:rect l="l" t="t" r="r" b="b"/>
              <a:pathLst>
                <a:path w="324" h="281" extrusionOk="0">
                  <a:moveTo>
                    <a:pt x="141" y="1"/>
                  </a:moveTo>
                  <a:cubicBezTo>
                    <a:pt x="120" y="1"/>
                    <a:pt x="99" y="5"/>
                    <a:pt x="82" y="14"/>
                  </a:cubicBezTo>
                  <a:lnTo>
                    <a:pt x="82" y="34"/>
                  </a:lnTo>
                  <a:cubicBezTo>
                    <a:pt x="1" y="95"/>
                    <a:pt x="21" y="237"/>
                    <a:pt x="102" y="278"/>
                  </a:cubicBezTo>
                  <a:cubicBezTo>
                    <a:pt x="113" y="280"/>
                    <a:pt x="124" y="281"/>
                    <a:pt x="135" y="281"/>
                  </a:cubicBezTo>
                  <a:cubicBezTo>
                    <a:pt x="228" y="281"/>
                    <a:pt x="324" y="208"/>
                    <a:pt x="305" y="135"/>
                  </a:cubicBezTo>
                  <a:cubicBezTo>
                    <a:pt x="305" y="56"/>
                    <a:pt x="218" y="1"/>
                    <a:pt x="1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63"/>
            <p:cNvSpPr/>
            <p:nvPr/>
          </p:nvSpPr>
          <p:spPr>
            <a:xfrm>
              <a:off x="6108542" y="1839759"/>
              <a:ext cx="8050" cy="6925"/>
            </a:xfrm>
            <a:custGeom>
              <a:avLst/>
              <a:gdLst/>
              <a:ahLst/>
              <a:cxnLst/>
              <a:rect l="l" t="t" r="r" b="b"/>
              <a:pathLst>
                <a:path w="322" h="277" extrusionOk="0">
                  <a:moveTo>
                    <a:pt x="167" y="1"/>
                  </a:moveTo>
                  <a:cubicBezTo>
                    <a:pt x="144" y="1"/>
                    <a:pt x="122" y="7"/>
                    <a:pt x="102" y="22"/>
                  </a:cubicBezTo>
                  <a:lnTo>
                    <a:pt x="82" y="22"/>
                  </a:lnTo>
                  <a:cubicBezTo>
                    <a:pt x="1" y="83"/>
                    <a:pt x="21" y="225"/>
                    <a:pt x="123" y="265"/>
                  </a:cubicBezTo>
                  <a:cubicBezTo>
                    <a:pt x="137" y="273"/>
                    <a:pt x="153" y="276"/>
                    <a:pt x="169" y="276"/>
                  </a:cubicBezTo>
                  <a:cubicBezTo>
                    <a:pt x="243" y="276"/>
                    <a:pt x="322" y="207"/>
                    <a:pt x="305" y="123"/>
                  </a:cubicBezTo>
                  <a:cubicBezTo>
                    <a:pt x="305" y="62"/>
                    <a:pt x="236"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63"/>
            <p:cNvSpPr/>
            <p:nvPr/>
          </p:nvSpPr>
          <p:spPr>
            <a:xfrm>
              <a:off x="6053242" y="1869409"/>
              <a:ext cx="8050" cy="7200"/>
            </a:xfrm>
            <a:custGeom>
              <a:avLst/>
              <a:gdLst/>
              <a:ahLst/>
              <a:cxnLst/>
              <a:rect l="l" t="t" r="r" b="b"/>
              <a:pathLst>
                <a:path w="322" h="288" extrusionOk="0">
                  <a:moveTo>
                    <a:pt x="158" y="0"/>
                  </a:moveTo>
                  <a:cubicBezTo>
                    <a:pt x="138" y="0"/>
                    <a:pt x="119" y="4"/>
                    <a:pt x="102" y="13"/>
                  </a:cubicBezTo>
                  <a:lnTo>
                    <a:pt x="82" y="33"/>
                  </a:lnTo>
                  <a:cubicBezTo>
                    <a:pt x="0" y="94"/>
                    <a:pt x="21" y="236"/>
                    <a:pt x="122" y="277"/>
                  </a:cubicBezTo>
                  <a:cubicBezTo>
                    <a:pt x="137" y="284"/>
                    <a:pt x="153" y="288"/>
                    <a:pt x="169" y="288"/>
                  </a:cubicBezTo>
                  <a:cubicBezTo>
                    <a:pt x="243" y="288"/>
                    <a:pt x="321" y="218"/>
                    <a:pt x="305" y="135"/>
                  </a:cubicBezTo>
                  <a:cubicBezTo>
                    <a:pt x="305" y="55"/>
                    <a:pt x="230" y="0"/>
                    <a:pt x="1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63"/>
            <p:cNvSpPr/>
            <p:nvPr/>
          </p:nvSpPr>
          <p:spPr>
            <a:xfrm>
              <a:off x="6065917" y="1562409"/>
              <a:ext cx="326325" cy="279950"/>
            </a:xfrm>
            <a:custGeom>
              <a:avLst/>
              <a:gdLst/>
              <a:ahLst/>
              <a:cxnLst/>
              <a:rect l="l" t="t" r="r" b="b"/>
              <a:pathLst>
                <a:path w="13053" h="11198" extrusionOk="0">
                  <a:moveTo>
                    <a:pt x="12774" y="1"/>
                  </a:moveTo>
                  <a:cubicBezTo>
                    <a:pt x="12363" y="1"/>
                    <a:pt x="11484" y="117"/>
                    <a:pt x="10292" y="378"/>
                  </a:cubicBezTo>
                  <a:cubicBezTo>
                    <a:pt x="9460" y="561"/>
                    <a:pt x="8485" y="825"/>
                    <a:pt x="7430" y="1231"/>
                  </a:cubicBezTo>
                  <a:cubicBezTo>
                    <a:pt x="6374" y="1637"/>
                    <a:pt x="5238" y="2205"/>
                    <a:pt x="4162" y="2977"/>
                  </a:cubicBezTo>
                  <a:cubicBezTo>
                    <a:pt x="3086" y="3768"/>
                    <a:pt x="2193" y="4702"/>
                    <a:pt x="1543" y="5656"/>
                  </a:cubicBezTo>
                  <a:cubicBezTo>
                    <a:pt x="894" y="6610"/>
                    <a:pt x="468" y="7564"/>
                    <a:pt x="265" y="8416"/>
                  </a:cubicBezTo>
                  <a:cubicBezTo>
                    <a:pt x="41" y="9269"/>
                    <a:pt x="1" y="9979"/>
                    <a:pt x="41" y="10446"/>
                  </a:cubicBezTo>
                  <a:cubicBezTo>
                    <a:pt x="82" y="10933"/>
                    <a:pt x="163" y="11197"/>
                    <a:pt x="224" y="11197"/>
                  </a:cubicBezTo>
                  <a:cubicBezTo>
                    <a:pt x="366" y="11197"/>
                    <a:pt x="305" y="10121"/>
                    <a:pt x="853" y="8599"/>
                  </a:cubicBezTo>
                  <a:cubicBezTo>
                    <a:pt x="1117" y="7848"/>
                    <a:pt x="1564" y="6975"/>
                    <a:pt x="2213" y="6123"/>
                  </a:cubicBezTo>
                  <a:cubicBezTo>
                    <a:pt x="2842" y="5270"/>
                    <a:pt x="3675" y="4418"/>
                    <a:pt x="4669" y="3687"/>
                  </a:cubicBezTo>
                  <a:cubicBezTo>
                    <a:pt x="6699" y="2246"/>
                    <a:pt x="8891" y="1495"/>
                    <a:pt x="10454" y="967"/>
                  </a:cubicBezTo>
                  <a:cubicBezTo>
                    <a:pt x="12058" y="460"/>
                    <a:pt x="13052" y="175"/>
                    <a:pt x="13032" y="54"/>
                  </a:cubicBezTo>
                  <a:cubicBezTo>
                    <a:pt x="13026" y="19"/>
                    <a:pt x="12937" y="1"/>
                    <a:pt x="127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63"/>
            <p:cNvSpPr/>
            <p:nvPr/>
          </p:nvSpPr>
          <p:spPr>
            <a:xfrm>
              <a:off x="6077592" y="1910584"/>
              <a:ext cx="48225" cy="55975"/>
            </a:xfrm>
            <a:custGeom>
              <a:avLst/>
              <a:gdLst/>
              <a:ahLst/>
              <a:cxnLst/>
              <a:rect l="l" t="t" r="r" b="b"/>
              <a:pathLst>
                <a:path w="1929" h="2239" extrusionOk="0">
                  <a:moveTo>
                    <a:pt x="280" y="1"/>
                  </a:moveTo>
                  <a:cubicBezTo>
                    <a:pt x="260" y="1"/>
                    <a:pt x="242" y="4"/>
                    <a:pt x="224" y="10"/>
                  </a:cubicBezTo>
                  <a:cubicBezTo>
                    <a:pt x="1" y="91"/>
                    <a:pt x="21" y="782"/>
                    <a:pt x="508" y="1451"/>
                  </a:cubicBezTo>
                  <a:cubicBezTo>
                    <a:pt x="878" y="1966"/>
                    <a:pt x="1363" y="2239"/>
                    <a:pt x="1619" y="2239"/>
                  </a:cubicBezTo>
                  <a:cubicBezTo>
                    <a:pt x="1686" y="2239"/>
                    <a:pt x="1737" y="2220"/>
                    <a:pt x="1767" y="2182"/>
                  </a:cubicBezTo>
                  <a:cubicBezTo>
                    <a:pt x="1929" y="1979"/>
                    <a:pt x="1604" y="1492"/>
                    <a:pt x="1219" y="924"/>
                  </a:cubicBezTo>
                  <a:cubicBezTo>
                    <a:pt x="864" y="419"/>
                    <a:pt x="509" y="1"/>
                    <a:pt x="2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63"/>
            <p:cNvSpPr/>
            <p:nvPr/>
          </p:nvSpPr>
          <p:spPr>
            <a:xfrm>
              <a:off x="6102967" y="2074384"/>
              <a:ext cx="614525" cy="706775"/>
            </a:xfrm>
            <a:custGeom>
              <a:avLst/>
              <a:gdLst/>
              <a:ahLst/>
              <a:cxnLst/>
              <a:rect l="l" t="t" r="r" b="b"/>
              <a:pathLst>
                <a:path w="24581" h="28271" extrusionOk="0">
                  <a:moveTo>
                    <a:pt x="16093" y="0"/>
                  </a:moveTo>
                  <a:cubicBezTo>
                    <a:pt x="7114" y="0"/>
                    <a:pt x="1" y="3830"/>
                    <a:pt x="1" y="3830"/>
                  </a:cubicBezTo>
                  <a:cubicBezTo>
                    <a:pt x="143" y="7423"/>
                    <a:pt x="285" y="11036"/>
                    <a:pt x="1076" y="14547"/>
                  </a:cubicBezTo>
                  <a:cubicBezTo>
                    <a:pt x="1848" y="18059"/>
                    <a:pt x="3309" y="21489"/>
                    <a:pt x="5765" y="24128"/>
                  </a:cubicBezTo>
                  <a:cubicBezTo>
                    <a:pt x="8068" y="26583"/>
                    <a:pt x="11317" y="28271"/>
                    <a:pt x="14675" y="28271"/>
                  </a:cubicBezTo>
                  <a:cubicBezTo>
                    <a:pt x="14898" y="28271"/>
                    <a:pt x="15122" y="28263"/>
                    <a:pt x="15346" y="28248"/>
                  </a:cubicBezTo>
                  <a:cubicBezTo>
                    <a:pt x="18329" y="28045"/>
                    <a:pt x="21232" y="26401"/>
                    <a:pt x="22754" y="23823"/>
                  </a:cubicBezTo>
                  <a:cubicBezTo>
                    <a:pt x="24114" y="21530"/>
                    <a:pt x="24317" y="18729"/>
                    <a:pt x="24398" y="16049"/>
                  </a:cubicBezTo>
                  <a:cubicBezTo>
                    <a:pt x="24540" y="11056"/>
                    <a:pt x="24581" y="1253"/>
                    <a:pt x="23891" y="1050"/>
                  </a:cubicBezTo>
                  <a:cubicBezTo>
                    <a:pt x="21223" y="295"/>
                    <a:pt x="18586" y="0"/>
                    <a:pt x="160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63"/>
            <p:cNvSpPr/>
            <p:nvPr/>
          </p:nvSpPr>
          <p:spPr>
            <a:xfrm>
              <a:off x="6114142" y="2205134"/>
              <a:ext cx="350150" cy="568200"/>
            </a:xfrm>
            <a:custGeom>
              <a:avLst/>
              <a:gdLst/>
              <a:ahLst/>
              <a:cxnLst/>
              <a:rect l="l" t="t" r="r" b="b"/>
              <a:pathLst>
                <a:path w="14006" h="22728" extrusionOk="0">
                  <a:moveTo>
                    <a:pt x="244" y="1"/>
                  </a:moveTo>
                  <a:lnTo>
                    <a:pt x="81" y="3350"/>
                  </a:lnTo>
                  <a:cubicBezTo>
                    <a:pt x="0" y="6496"/>
                    <a:pt x="568" y="10150"/>
                    <a:pt x="1583" y="12788"/>
                  </a:cubicBezTo>
                  <a:cubicBezTo>
                    <a:pt x="2679" y="15630"/>
                    <a:pt x="4263" y="18208"/>
                    <a:pt x="6922" y="20359"/>
                  </a:cubicBezTo>
                  <a:cubicBezTo>
                    <a:pt x="7449" y="20786"/>
                    <a:pt x="8302" y="21313"/>
                    <a:pt x="9276" y="21841"/>
                  </a:cubicBezTo>
                  <a:cubicBezTo>
                    <a:pt x="10047" y="22247"/>
                    <a:pt x="10738" y="22450"/>
                    <a:pt x="11509" y="22673"/>
                  </a:cubicBezTo>
                  <a:cubicBezTo>
                    <a:pt x="11635" y="22710"/>
                    <a:pt x="11756" y="22727"/>
                    <a:pt x="11872" y="22727"/>
                  </a:cubicBezTo>
                  <a:cubicBezTo>
                    <a:pt x="12909" y="22727"/>
                    <a:pt x="13525" y="21345"/>
                    <a:pt x="13762" y="20177"/>
                  </a:cubicBezTo>
                  <a:cubicBezTo>
                    <a:pt x="14005" y="18898"/>
                    <a:pt x="13539" y="17538"/>
                    <a:pt x="12747" y="16482"/>
                  </a:cubicBezTo>
                  <a:cubicBezTo>
                    <a:pt x="11976" y="15447"/>
                    <a:pt x="10900" y="14656"/>
                    <a:pt x="9784" y="13945"/>
                  </a:cubicBezTo>
                  <a:cubicBezTo>
                    <a:pt x="8687" y="13235"/>
                    <a:pt x="7531" y="12585"/>
                    <a:pt x="6516" y="11753"/>
                  </a:cubicBezTo>
                  <a:cubicBezTo>
                    <a:pt x="4750" y="10332"/>
                    <a:pt x="3471" y="8404"/>
                    <a:pt x="2497" y="6374"/>
                  </a:cubicBezTo>
                  <a:cubicBezTo>
                    <a:pt x="1543" y="4324"/>
                    <a:pt x="893" y="2152"/>
                    <a:pt x="2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63"/>
            <p:cNvSpPr/>
            <p:nvPr/>
          </p:nvSpPr>
          <p:spPr>
            <a:xfrm>
              <a:off x="6321167" y="2622459"/>
              <a:ext cx="8050" cy="6700"/>
            </a:xfrm>
            <a:custGeom>
              <a:avLst/>
              <a:gdLst/>
              <a:ahLst/>
              <a:cxnLst/>
              <a:rect l="l" t="t" r="r" b="b"/>
              <a:pathLst>
                <a:path w="322" h="268" extrusionOk="0">
                  <a:moveTo>
                    <a:pt x="140" y="0"/>
                  </a:moveTo>
                  <a:cubicBezTo>
                    <a:pt x="119" y="0"/>
                    <a:pt x="99" y="4"/>
                    <a:pt x="82" y="13"/>
                  </a:cubicBezTo>
                  <a:lnTo>
                    <a:pt x="82" y="33"/>
                  </a:lnTo>
                  <a:cubicBezTo>
                    <a:pt x="1" y="94"/>
                    <a:pt x="21" y="236"/>
                    <a:pt x="102" y="256"/>
                  </a:cubicBezTo>
                  <a:cubicBezTo>
                    <a:pt x="121" y="264"/>
                    <a:pt x="140" y="267"/>
                    <a:pt x="159" y="267"/>
                  </a:cubicBezTo>
                  <a:cubicBezTo>
                    <a:pt x="243" y="267"/>
                    <a:pt x="322" y="201"/>
                    <a:pt x="305" y="135"/>
                  </a:cubicBezTo>
                  <a:cubicBezTo>
                    <a:pt x="305" y="55"/>
                    <a:pt x="217" y="0"/>
                    <a:pt x="1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63"/>
            <p:cNvSpPr/>
            <p:nvPr/>
          </p:nvSpPr>
          <p:spPr>
            <a:xfrm>
              <a:off x="6429767" y="2618109"/>
              <a:ext cx="7625" cy="6975"/>
            </a:xfrm>
            <a:custGeom>
              <a:avLst/>
              <a:gdLst/>
              <a:ahLst/>
              <a:cxnLst/>
              <a:rect l="l" t="t" r="r" b="b"/>
              <a:pathLst>
                <a:path w="305" h="279" extrusionOk="0">
                  <a:moveTo>
                    <a:pt x="158" y="0"/>
                  </a:moveTo>
                  <a:cubicBezTo>
                    <a:pt x="131" y="0"/>
                    <a:pt x="104" y="8"/>
                    <a:pt x="81" y="24"/>
                  </a:cubicBezTo>
                  <a:cubicBezTo>
                    <a:pt x="0" y="85"/>
                    <a:pt x="21" y="227"/>
                    <a:pt x="102" y="268"/>
                  </a:cubicBezTo>
                  <a:cubicBezTo>
                    <a:pt x="120" y="275"/>
                    <a:pt x="138" y="279"/>
                    <a:pt x="156" y="279"/>
                  </a:cubicBezTo>
                  <a:cubicBezTo>
                    <a:pt x="236" y="279"/>
                    <a:pt x="305" y="209"/>
                    <a:pt x="305" y="126"/>
                  </a:cubicBezTo>
                  <a:cubicBezTo>
                    <a:pt x="305" y="52"/>
                    <a:pt x="230" y="0"/>
                    <a:pt x="1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63"/>
            <p:cNvSpPr/>
            <p:nvPr/>
          </p:nvSpPr>
          <p:spPr>
            <a:xfrm>
              <a:off x="6548492" y="2505959"/>
              <a:ext cx="7650" cy="6975"/>
            </a:xfrm>
            <a:custGeom>
              <a:avLst/>
              <a:gdLst/>
              <a:ahLst/>
              <a:cxnLst/>
              <a:rect l="l" t="t" r="r" b="b"/>
              <a:pathLst>
                <a:path w="306" h="279" extrusionOk="0">
                  <a:moveTo>
                    <a:pt x="155" y="0"/>
                  </a:moveTo>
                  <a:cubicBezTo>
                    <a:pt x="130" y="0"/>
                    <a:pt x="104" y="8"/>
                    <a:pt x="82" y="25"/>
                  </a:cubicBezTo>
                  <a:cubicBezTo>
                    <a:pt x="1" y="86"/>
                    <a:pt x="21" y="228"/>
                    <a:pt x="102" y="268"/>
                  </a:cubicBezTo>
                  <a:cubicBezTo>
                    <a:pt x="117" y="276"/>
                    <a:pt x="133" y="279"/>
                    <a:pt x="149" y="279"/>
                  </a:cubicBezTo>
                  <a:cubicBezTo>
                    <a:pt x="223" y="279"/>
                    <a:pt x="305" y="209"/>
                    <a:pt x="305" y="126"/>
                  </a:cubicBezTo>
                  <a:cubicBezTo>
                    <a:pt x="291" y="53"/>
                    <a:pt x="223" y="0"/>
                    <a:pt x="1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63"/>
            <p:cNvSpPr/>
            <p:nvPr/>
          </p:nvSpPr>
          <p:spPr>
            <a:xfrm>
              <a:off x="6493692" y="2229409"/>
              <a:ext cx="8050" cy="6975"/>
            </a:xfrm>
            <a:custGeom>
              <a:avLst/>
              <a:gdLst/>
              <a:ahLst/>
              <a:cxnLst/>
              <a:rect l="l" t="t" r="r" b="b"/>
              <a:pathLst>
                <a:path w="322" h="279" extrusionOk="0">
                  <a:moveTo>
                    <a:pt x="175" y="0"/>
                  </a:moveTo>
                  <a:cubicBezTo>
                    <a:pt x="150" y="0"/>
                    <a:pt x="125" y="8"/>
                    <a:pt x="102" y="24"/>
                  </a:cubicBezTo>
                  <a:lnTo>
                    <a:pt x="82" y="24"/>
                  </a:lnTo>
                  <a:cubicBezTo>
                    <a:pt x="1" y="85"/>
                    <a:pt x="21" y="227"/>
                    <a:pt x="122" y="268"/>
                  </a:cubicBezTo>
                  <a:cubicBezTo>
                    <a:pt x="137" y="275"/>
                    <a:pt x="153" y="279"/>
                    <a:pt x="169" y="279"/>
                  </a:cubicBezTo>
                  <a:cubicBezTo>
                    <a:pt x="243" y="279"/>
                    <a:pt x="322" y="209"/>
                    <a:pt x="305" y="126"/>
                  </a:cubicBezTo>
                  <a:cubicBezTo>
                    <a:pt x="305" y="52"/>
                    <a:pt x="241" y="0"/>
                    <a:pt x="1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63"/>
            <p:cNvSpPr/>
            <p:nvPr/>
          </p:nvSpPr>
          <p:spPr>
            <a:xfrm>
              <a:off x="6604817" y="2274634"/>
              <a:ext cx="8050" cy="6925"/>
            </a:xfrm>
            <a:custGeom>
              <a:avLst/>
              <a:gdLst/>
              <a:ahLst/>
              <a:cxnLst/>
              <a:rect l="l" t="t" r="r" b="b"/>
              <a:pathLst>
                <a:path w="322" h="277" extrusionOk="0">
                  <a:moveTo>
                    <a:pt x="167" y="1"/>
                  </a:moveTo>
                  <a:cubicBezTo>
                    <a:pt x="144" y="1"/>
                    <a:pt x="122" y="7"/>
                    <a:pt x="102" y="22"/>
                  </a:cubicBezTo>
                  <a:lnTo>
                    <a:pt x="82" y="22"/>
                  </a:lnTo>
                  <a:cubicBezTo>
                    <a:pt x="1" y="83"/>
                    <a:pt x="21" y="225"/>
                    <a:pt x="123" y="265"/>
                  </a:cubicBezTo>
                  <a:cubicBezTo>
                    <a:pt x="137" y="273"/>
                    <a:pt x="153" y="276"/>
                    <a:pt x="169" y="276"/>
                  </a:cubicBezTo>
                  <a:cubicBezTo>
                    <a:pt x="243" y="276"/>
                    <a:pt x="322" y="207"/>
                    <a:pt x="305" y="123"/>
                  </a:cubicBezTo>
                  <a:cubicBezTo>
                    <a:pt x="305" y="62"/>
                    <a:pt x="236"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63"/>
            <p:cNvSpPr/>
            <p:nvPr/>
          </p:nvSpPr>
          <p:spPr>
            <a:xfrm>
              <a:off x="6198367" y="2590484"/>
              <a:ext cx="7625" cy="6700"/>
            </a:xfrm>
            <a:custGeom>
              <a:avLst/>
              <a:gdLst/>
              <a:ahLst/>
              <a:cxnLst/>
              <a:rect l="l" t="t" r="r" b="b"/>
              <a:pathLst>
                <a:path w="305" h="268" extrusionOk="0">
                  <a:moveTo>
                    <a:pt x="139" y="0"/>
                  </a:moveTo>
                  <a:cubicBezTo>
                    <a:pt x="119" y="0"/>
                    <a:pt x="99" y="4"/>
                    <a:pt x="82" y="13"/>
                  </a:cubicBezTo>
                  <a:lnTo>
                    <a:pt x="61" y="33"/>
                  </a:lnTo>
                  <a:cubicBezTo>
                    <a:pt x="0" y="74"/>
                    <a:pt x="21" y="216"/>
                    <a:pt x="102" y="257"/>
                  </a:cubicBezTo>
                  <a:cubicBezTo>
                    <a:pt x="117" y="264"/>
                    <a:pt x="133" y="267"/>
                    <a:pt x="149" y="267"/>
                  </a:cubicBezTo>
                  <a:cubicBezTo>
                    <a:pt x="223" y="267"/>
                    <a:pt x="305" y="198"/>
                    <a:pt x="305" y="115"/>
                  </a:cubicBezTo>
                  <a:cubicBezTo>
                    <a:pt x="289" y="51"/>
                    <a:pt x="211" y="0"/>
                    <a:pt x="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63"/>
            <p:cNvSpPr/>
            <p:nvPr/>
          </p:nvSpPr>
          <p:spPr>
            <a:xfrm>
              <a:off x="6180092" y="2498334"/>
              <a:ext cx="8050" cy="7000"/>
            </a:xfrm>
            <a:custGeom>
              <a:avLst/>
              <a:gdLst/>
              <a:ahLst/>
              <a:cxnLst/>
              <a:rect l="l" t="t" r="r" b="b"/>
              <a:pathLst>
                <a:path w="322" h="280" extrusionOk="0">
                  <a:moveTo>
                    <a:pt x="175" y="1"/>
                  </a:moveTo>
                  <a:cubicBezTo>
                    <a:pt x="150" y="1"/>
                    <a:pt x="125" y="8"/>
                    <a:pt x="102" y="25"/>
                  </a:cubicBezTo>
                  <a:lnTo>
                    <a:pt x="82" y="25"/>
                  </a:lnTo>
                  <a:cubicBezTo>
                    <a:pt x="1" y="86"/>
                    <a:pt x="21" y="228"/>
                    <a:pt x="123" y="269"/>
                  </a:cubicBezTo>
                  <a:cubicBezTo>
                    <a:pt x="137" y="276"/>
                    <a:pt x="153" y="279"/>
                    <a:pt x="169" y="279"/>
                  </a:cubicBezTo>
                  <a:cubicBezTo>
                    <a:pt x="243" y="279"/>
                    <a:pt x="322" y="210"/>
                    <a:pt x="305" y="127"/>
                  </a:cubicBezTo>
                  <a:cubicBezTo>
                    <a:pt x="305" y="53"/>
                    <a:pt x="241" y="1"/>
                    <a:pt x="1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63"/>
            <p:cNvSpPr/>
            <p:nvPr/>
          </p:nvSpPr>
          <p:spPr>
            <a:xfrm>
              <a:off x="6172492" y="2414909"/>
              <a:ext cx="7625" cy="6700"/>
            </a:xfrm>
            <a:custGeom>
              <a:avLst/>
              <a:gdLst/>
              <a:ahLst/>
              <a:cxnLst/>
              <a:rect l="l" t="t" r="r" b="b"/>
              <a:pathLst>
                <a:path w="305" h="268" extrusionOk="0">
                  <a:moveTo>
                    <a:pt x="140" y="0"/>
                  </a:moveTo>
                  <a:cubicBezTo>
                    <a:pt x="119" y="0"/>
                    <a:pt x="99" y="4"/>
                    <a:pt x="82" y="13"/>
                  </a:cubicBezTo>
                  <a:lnTo>
                    <a:pt x="82" y="33"/>
                  </a:lnTo>
                  <a:cubicBezTo>
                    <a:pt x="0" y="94"/>
                    <a:pt x="21" y="236"/>
                    <a:pt x="102" y="257"/>
                  </a:cubicBezTo>
                  <a:cubicBezTo>
                    <a:pt x="120" y="264"/>
                    <a:pt x="139" y="267"/>
                    <a:pt x="157" y="267"/>
                  </a:cubicBezTo>
                  <a:cubicBezTo>
                    <a:pt x="237" y="267"/>
                    <a:pt x="305" y="201"/>
                    <a:pt x="305" y="135"/>
                  </a:cubicBezTo>
                  <a:cubicBezTo>
                    <a:pt x="305" y="55"/>
                    <a:pt x="217" y="0"/>
                    <a:pt x="1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63"/>
            <p:cNvSpPr/>
            <p:nvPr/>
          </p:nvSpPr>
          <p:spPr>
            <a:xfrm>
              <a:off x="6164367" y="2326309"/>
              <a:ext cx="8050" cy="7000"/>
            </a:xfrm>
            <a:custGeom>
              <a:avLst/>
              <a:gdLst/>
              <a:ahLst/>
              <a:cxnLst/>
              <a:rect l="l" t="t" r="r" b="b"/>
              <a:pathLst>
                <a:path w="322" h="280" extrusionOk="0">
                  <a:moveTo>
                    <a:pt x="175" y="1"/>
                  </a:moveTo>
                  <a:cubicBezTo>
                    <a:pt x="150" y="1"/>
                    <a:pt x="124" y="9"/>
                    <a:pt x="102" y="25"/>
                  </a:cubicBezTo>
                  <a:lnTo>
                    <a:pt x="82" y="25"/>
                  </a:lnTo>
                  <a:cubicBezTo>
                    <a:pt x="1" y="86"/>
                    <a:pt x="21" y="228"/>
                    <a:pt x="122" y="269"/>
                  </a:cubicBezTo>
                  <a:cubicBezTo>
                    <a:pt x="137" y="276"/>
                    <a:pt x="153" y="280"/>
                    <a:pt x="169" y="280"/>
                  </a:cubicBezTo>
                  <a:cubicBezTo>
                    <a:pt x="243" y="280"/>
                    <a:pt x="322" y="210"/>
                    <a:pt x="305" y="127"/>
                  </a:cubicBezTo>
                  <a:cubicBezTo>
                    <a:pt x="305" y="53"/>
                    <a:pt x="241" y="1"/>
                    <a:pt x="1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63"/>
            <p:cNvSpPr/>
            <p:nvPr/>
          </p:nvSpPr>
          <p:spPr>
            <a:xfrm>
              <a:off x="6670792" y="2253034"/>
              <a:ext cx="8100" cy="7025"/>
            </a:xfrm>
            <a:custGeom>
              <a:avLst/>
              <a:gdLst/>
              <a:ahLst/>
              <a:cxnLst/>
              <a:rect l="l" t="t" r="r" b="b"/>
              <a:pathLst>
                <a:path w="324" h="281" extrusionOk="0">
                  <a:moveTo>
                    <a:pt x="158" y="0"/>
                  </a:moveTo>
                  <a:cubicBezTo>
                    <a:pt x="139" y="0"/>
                    <a:pt x="119" y="4"/>
                    <a:pt x="102" y="13"/>
                  </a:cubicBezTo>
                  <a:lnTo>
                    <a:pt x="82" y="33"/>
                  </a:lnTo>
                  <a:cubicBezTo>
                    <a:pt x="1" y="94"/>
                    <a:pt x="21" y="236"/>
                    <a:pt x="122" y="277"/>
                  </a:cubicBezTo>
                  <a:cubicBezTo>
                    <a:pt x="131" y="279"/>
                    <a:pt x="140" y="280"/>
                    <a:pt x="149" y="280"/>
                  </a:cubicBezTo>
                  <a:cubicBezTo>
                    <a:pt x="228" y="280"/>
                    <a:pt x="323" y="208"/>
                    <a:pt x="305" y="135"/>
                  </a:cubicBezTo>
                  <a:cubicBezTo>
                    <a:pt x="305" y="55"/>
                    <a:pt x="230" y="0"/>
                    <a:pt x="1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63"/>
            <p:cNvSpPr/>
            <p:nvPr/>
          </p:nvSpPr>
          <p:spPr>
            <a:xfrm>
              <a:off x="6566267" y="2609759"/>
              <a:ext cx="8075" cy="7025"/>
            </a:xfrm>
            <a:custGeom>
              <a:avLst/>
              <a:gdLst/>
              <a:ahLst/>
              <a:cxnLst/>
              <a:rect l="l" t="t" r="r" b="b"/>
              <a:pathLst>
                <a:path w="323" h="281" extrusionOk="0">
                  <a:moveTo>
                    <a:pt x="158" y="1"/>
                  </a:moveTo>
                  <a:cubicBezTo>
                    <a:pt x="138" y="1"/>
                    <a:pt x="119" y="5"/>
                    <a:pt x="102" y="13"/>
                  </a:cubicBezTo>
                  <a:lnTo>
                    <a:pt x="81" y="34"/>
                  </a:lnTo>
                  <a:cubicBezTo>
                    <a:pt x="0" y="95"/>
                    <a:pt x="21" y="237"/>
                    <a:pt x="122" y="277"/>
                  </a:cubicBezTo>
                  <a:cubicBezTo>
                    <a:pt x="131" y="279"/>
                    <a:pt x="140" y="280"/>
                    <a:pt x="149" y="280"/>
                  </a:cubicBezTo>
                  <a:cubicBezTo>
                    <a:pt x="227" y="280"/>
                    <a:pt x="323" y="208"/>
                    <a:pt x="305" y="135"/>
                  </a:cubicBezTo>
                  <a:cubicBezTo>
                    <a:pt x="305" y="55"/>
                    <a:pt x="229" y="1"/>
                    <a:pt x="1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63"/>
            <p:cNvSpPr/>
            <p:nvPr/>
          </p:nvSpPr>
          <p:spPr>
            <a:xfrm>
              <a:off x="6578442" y="2697259"/>
              <a:ext cx="7625" cy="7000"/>
            </a:xfrm>
            <a:custGeom>
              <a:avLst/>
              <a:gdLst/>
              <a:ahLst/>
              <a:cxnLst/>
              <a:rect l="l" t="t" r="r" b="b"/>
              <a:pathLst>
                <a:path w="305" h="280" extrusionOk="0">
                  <a:moveTo>
                    <a:pt x="155" y="1"/>
                  </a:moveTo>
                  <a:cubicBezTo>
                    <a:pt x="129" y="1"/>
                    <a:pt x="104" y="8"/>
                    <a:pt x="82" y="25"/>
                  </a:cubicBezTo>
                  <a:cubicBezTo>
                    <a:pt x="0" y="86"/>
                    <a:pt x="21" y="228"/>
                    <a:pt x="102" y="268"/>
                  </a:cubicBezTo>
                  <a:cubicBezTo>
                    <a:pt x="120" y="276"/>
                    <a:pt x="138" y="279"/>
                    <a:pt x="156" y="279"/>
                  </a:cubicBezTo>
                  <a:cubicBezTo>
                    <a:pt x="237" y="279"/>
                    <a:pt x="305" y="209"/>
                    <a:pt x="305" y="126"/>
                  </a:cubicBezTo>
                  <a:cubicBezTo>
                    <a:pt x="290" y="53"/>
                    <a:pt x="222"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63"/>
            <p:cNvSpPr/>
            <p:nvPr/>
          </p:nvSpPr>
          <p:spPr>
            <a:xfrm>
              <a:off x="6130867" y="2165709"/>
              <a:ext cx="502900" cy="54050"/>
            </a:xfrm>
            <a:custGeom>
              <a:avLst/>
              <a:gdLst/>
              <a:ahLst/>
              <a:cxnLst/>
              <a:rect l="l" t="t" r="r" b="b"/>
              <a:pathLst>
                <a:path w="20116" h="2162" extrusionOk="0">
                  <a:moveTo>
                    <a:pt x="19971" y="0"/>
                  </a:moveTo>
                  <a:cubicBezTo>
                    <a:pt x="19216" y="0"/>
                    <a:pt x="15148" y="1107"/>
                    <a:pt x="10089" y="1273"/>
                  </a:cubicBezTo>
                  <a:cubicBezTo>
                    <a:pt x="9586" y="1292"/>
                    <a:pt x="9092" y="1300"/>
                    <a:pt x="8610" y="1300"/>
                  </a:cubicBezTo>
                  <a:cubicBezTo>
                    <a:pt x="4411" y="1300"/>
                    <a:pt x="1087" y="676"/>
                    <a:pt x="234" y="676"/>
                  </a:cubicBezTo>
                  <a:cubicBezTo>
                    <a:pt x="102" y="676"/>
                    <a:pt x="29" y="691"/>
                    <a:pt x="21" y="725"/>
                  </a:cubicBezTo>
                  <a:cubicBezTo>
                    <a:pt x="1" y="827"/>
                    <a:pt x="1077" y="1212"/>
                    <a:pt x="2883" y="1578"/>
                  </a:cubicBezTo>
                  <a:cubicBezTo>
                    <a:pt x="3797" y="1761"/>
                    <a:pt x="4893" y="1923"/>
                    <a:pt x="6110" y="2045"/>
                  </a:cubicBezTo>
                  <a:cubicBezTo>
                    <a:pt x="7029" y="2120"/>
                    <a:pt x="8003" y="2162"/>
                    <a:pt x="9025" y="2162"/>
                  </a:cubicBezTo>
                  <a:cubicBezTo>
                    <a:pt x="9380" y="2162"/>
                    <a:pt x="9742" y="2157"/>
                    <a:pt x="10109" y="2146"/>
                  </a:cubicBezTo>
                  <a:cubicBezTo>
                    <a:pt x="11530" y="2085"/>
                    <a:pt x="12870" y="1943"/>
                    <a:pt x="14087" y="1761"/>
                  </a:cubicBezTo>
                  <a:cubicBezTo>
                    <a:pt x="15305" y="1578"/>
                    <a:pt x="16381" y="1355"/>
                    <a:pt x="17274" y="1091"/>
                  </a:cubicBezTo>
                  <a:cubicBezTo>
                    <a:pt x="19081" y="624"/>
                    <a:pt x="20116" y="137"/>
                    <a:pt x="20096" y="35"/>
                  </a:cubicBezTo>
                  <a:cubicBezTo>
                    <a:pt x="20088" y="11"/>
                    <a:pt x="20046" y="0"/>
                    <a:pt x="199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63"/>
            <p:cNvSpPr/>
            <p:nvPr/>
          </p:nvSpPr>
          <p:spPr>
            <a:xfrm>
              <a:off x="6176042" y="2183834"/>
              <a:ext cx="137550" cy="548650"/>
            </a:xfrm>
            <a:custGeom>
              <a:avLst/>
              <a:gdLst/>
              <a:ahLst/>
              <a:cxnLst/>
              <a:rect l="l" t="t" r="r" b="b"/>
              <a:pathLst>
                <a:path w="5502" h="21946" extrusionOk="0">
                  <a:moveTo>
                    <a:pt x="0" y="0"/>
                  </a:moveTo>
                  <a:cubicBezTo>
                    <a:pt x="0" y="0"/>
                    <a:pt x="0" y="82"/>
                    <a:pt x="0" y="244"/>
                  </a:cubicBezTo>
                  <a:cubicBezTo>
                    <a:pt x="0" y="406"/>
                    <a:pt x="0" y="630"/>
                    <a:pt x="0" y="914"/>
                  </a:cubicBezTo>
                  <a:cubicBezTo>
                    <a:pt x="21" y="1502"/>
                    <a:pt x="82" y="2335"/>
                    <a:pt x="163" y="3370"/>
                  </a:cubicBezTo>
                  <a:cubicBezTo>
                    <a:pt x="325" y="5460"/>
                    <a:pt x="650" y="8322"/>
                    <a:pt x="1279" y="11448"/>
                  </a:cubicBezTo>
                  <a:cubicBezTo>
                    <a:pt x="1584" y="13011"/>
                    <a:pt x="1929" y="14493"/>
                    <a:pt x="2294" y="15832"/>
                  </a:cubicBezTo>
                  <a:cubicBezTo>
                    <a:pt x="2477" y="16502"/>
                    <a:pt x="2639" y="17132"/>
                    <a:pt x="2822" y="17720"/>
                  </a:cubicBezTo>
                  <a:cubicBezTo>
                    <a:pt x="2984" y="18309"/>
                    <a:pt x="3167" y="18857"/>
                    <a:pt x="3390" y="19324"/>
                  </a:cubicBezTo>
                  <a:cubicBezTo>
                    <a:pt x="3816" y="20298"/>
                    <a:pt x="4405" y="20947"/>
                    <a:pt x="4811" y="21353"/>
                  </a:cubicBezTo>
                  <a:cubicBezTo>
                    <a:pt x="5014" y="21556"/>
                    <a:pt x="5197" y="21698"/>
                    <a:pt x="5298" y="21800"/>
                  </a:cubicBezTo>
                  <a:cubicBezTo>
                    <a:pt x="5404" y="21888"/>
                    <a:pt x="5464" y="21946"/>
                    <a:pt x="5478" y="21946"/>
                  </a:cubicBezTo>
                  <a:cubicBezTo>
                    <a:pt x="5480" y="21946"/>
                    <a:pt x="5481" y="21945"/>
                    <a:pt x="5481" y="21942"/>
                  </a:cubicBezTo>
                  <a:cubicBezTo>
                    <a:pt x="5501" y="21942"/>
                    <a:pt x="5440" y="21881"/>
                    <a:pt x="5339" y="21780"/>
                  </a:cubicBezTo>
                  <a:cubicBezTo>
                    <a:pt x="5217" y="21678"/>
                    <a:pt x="5055" y="21516"/>
                    <a:pt x="4872" y="21293"/>
                  </a:cubicBezTo>
                  <a:cubicBezTo>
                    <a:pt x="4466" y="20887"/>
                    <a:pt x="3918" y="20237"/>
                    <a:pt x="3492" y="19283"/>
                  </a:cubicBezTo>
                  <a:cubicBezTo>
                    <a:pt x="3289" y="18816"/>
                    <a:pt x="3126" y="18268"/>
                    <a:pt x="2964" y="17680"/>
                  </a:cubicBezTo>
                  <a:cubicBezTo>
                    <a:pt x="2781" y="17091"/>
                    <a:pt x="2619" y="16441"/>
                    <a:pt x="2436" y="15792"/>
                  </a:cubicBezTo>
                  <a:cubicBezTo>
                    <a:pt x="2091" y="14452"/>
                    <a:pt x="1766" y="12971"/>
                    <a:pt x="1442" y="11428"/>
                  </a:cubicBezTo>
                  <a:cubicBezTo>
                    <a:pt x="833" y="8302"/>
                    <a:pt x="488" y="5440"/>
                    <a:pt x="285" y="3370"/>
                  </a:cubicBezTo>
                  <a:cubicBezTo>
                    <a:pt x="183" y="2335"/>
                    <a:pt x="122" y="1482"/>
                    <a:pt x="82" y="914"/>
                  </a:cubicBezTo>
                  <a:cubicBezTo>
                    <a:pt x="61" y="630"/>
                    <a:pt x="41" y="406"/>
                    <a:pt x="21" y="244"/>
                  </a:cubicBezTo>
                  <a:cubicBezTo>
                    <a:pt x="21" y="82"/>
                    <a:pt x="0"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63"/>
            <p:cNvSpPr/>
            <p:nvPr/>
          </p:nvSpPr>
          <p:spPr>
            <a:xfrm>
              <a:off x="6508917" y="2463434"/>
              <a:ext cx="38600" cy="300925"/>
            </a:xfrm>
            <a:custGeom>
              <a:avLst/>
              <a:gdLst/>
              <a:ahLst/>
              <a:cxnLst/>
              <a:rect l="l" t="t" r="r" b="b"/>
              <a:pathLst>
                <a:path w="1544" h="12037" extrusionOk="0">
                  <a:moveTo>
                    <a:pt x="42" y="0"/>
                  </a:moveTo>
                  <a:cubicBezTo>
                    <a:pt x="42" y="0"/>
                    <a:pt x="41" y="0"/>
                    <a:pt x="41" y="0"/>
                  </a:cubicBezTo>
                  <a:cubicBezTo>
                    <a:pt x="1" y="0"/>
                    <a:pt x="285" y="2700"/>
                    <a:pt x="691" y="6029"/>
                  </a:cubicBezTo>
                  <a:cubicBezTo>
                    <a:pt x="1095" y="9345"/>
                    <a:pt x="1459" y="12037"/>
                    <a:pt x="1502" y="12037"/>
                  </a:cubicBezTo>
                  <a:cubicBezTo>
                    <a:pt x="1502" y="12037"/>
                    <a:pt x="1503" y="12037"/>
                    <a:pt x="1503" y="12037"/>
                  </a:cubicBezTo>
                  <a:cubicBezTo>
                    <a:pt x="1543" y="12037"/>
                    <a:pt x="1259" y="9337"/>
                    <a:pt x="873" y="6008"/>
                  </a:cubicBezTo>
                  <a:cubicBezTo>
                    <a:pt x="469" y="2692"/>
                    <a:pt x="105" y="0"/>
                    <a:pt x="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63"/>
            <p:cNvSpPr/>
            <p:nvPr/>
          </p:nvSpPr>
          <p:spPr>
            <a:xfrm>
              <a:off x="6382567" y="2083359"/>
              <a:ext cx="84250" cy="189300"/>
            </a:xfrm>
            <a:custGeom>
              <a:avLst/>
              <a:gdLst/>
              <a:ahLst/>
              <a:cxnLst/>
              <a:rect l="l" t="t" r="r" b="b"/>
              <a:pathLst>
                <a:path w="3370" h="7572" extrusionOk="0">
                  <a:moveTo>
                    <a:pt x="21" y="0"/>
                  </a:moveTo>
                  <a:cubicBezTo>
                    <a:pt x="1" y="21"/>
                    <a:pt x="61" y="122"/>
                    <a:pt x="204" y="285"/>
                  </a:cubicBezTo>
                  <a:cubicBezTo>
                    <a:pt x="325" y="467"/>
                    <a:pt x="528" y="731"/>
                    <a:pt x="772" y="1036"/>
                  </a:cubicBezTo>
                  <a:cubicBezTo>
                    <a:pt x="1259" y="1645"/>
                    <a:pt x="1929" y="2497"/>
                    <a:pt x="2700" y="3431"/>
                  </a:cubicBezTo>
                  <a:cubicBezTo>
                    <a:pt x="2781" y="3532"/>
                    <a:pt x="2883" y="3654"/>
                    <a:pt x="2964" y="3776"/>
                  </a:cubicBezTo>
                  <a:cubicBezTo>
                    <a:pt x="2984" y="3796"/>
                    <a:pt x="3025" y="3816"/>
                    <a:pt x="3025" y="3837"/>
                  </a:cubicBezTo>
                  <a:cubicBezTo>
                    <a:pt x="3025" y="3857"/>
                    <a:pt x="3045" y="3857"/>
                    <a:pt x="3045" y="3877"/>
                  </a:cubicBezTo>
                  <a:lnTo>
                    <a:pt x="3045" y="3918"/>
                  </a:lnTo>
                  <a:cubicBezTo>
                    <a:pt x="3065" y="3979"/>
                    <a:pt x="3065" y="4060"/>
                    <a:pt x="3086" y="4121"/>
                  </a:cubicBezTo>
                  <a:cubicBezTo>
                    <a:pt x="3106" y="4405"/>
                    <a:pt x="3126" y="4669"/>
                    <a:pt x="3147" y="4933"/>
                  </a:cubicBezTo>
                  <a:cubicBezTo>
                    <a:pt x="3187" y="5440"/>
                    <a:pt x="3208" y="5907"/>
                    <a:pt x="3228" y="6313"/>
                  </a:cubicBezTo>
                  <a:cubicBezTo>
                    <a:pt x="3268" y="7084"/>
                    <a:pt x="3309" y="7571"/>
                    <a:pt x="3329" y="7571"/>
                  </a:cubicBezTo>
                  <a:cubicBezTo>
                    <a:pt x="3350" y="7571"/>
                    <a:pt x="3350" y="7450"/>
                    <a:pt x="3370" y="7226"/>
                  </a:cubicBezTo>
                  <a:cubicBezTo>
                    <a:pt x="3370" y="7003"/>
                    <a:pt x="3370" y="6699"/>
                    <a:pt x="3350" y="6293"/>
                  </a:cubicBezTo>
                  <a:cubicBezTo>
                    <a:pt x="3350" y="5907"/>
                    <a:pt x="3329" y="5440"/>
                    <a:pt x="3309" y="4912"/>
                  </a:cubicBezTo>
                  <a:cubicBezTo>
                    <a:pt x="3289" y="4669"/>
                    <a:pt x="3289" y="4385"/>
                    <a:pt x="3248" y="4101"/>
                  </a:cubicBezTo>
                  <a:cubicBezTo>
                    <a:pt x="3248" y="4040"/>
                    <a:pt x="3228" y="3958"/>
                    <a:pt x="3228" y="3877"/>
                  </a:cubicBezTo>
                  <a:lnTo>
                    <a:pt x="3208" y="3837"/>
                  </a:lnTo>
                  <a:cubicBezTo>
                    <a:pt x="3208" y="3796"/>
                    <a:pt x="3187" y="3776"/>
                    <a:pt x="3187" y="3755"/>
                  </a:cubicBezTo>
                  <a:cubicBezTo>
                    <a:pt x="3167" y="3715"/>
                    <a:pt x="3167" y="3715"/>
                    <a:pt x="3147" y="3695"/>
                  </a:cubicBezTo>
                  <a:lnTo>
                    <a:pt x="3106" y="3654"/>
                  </a:lnTo>
                  <a:cubicBezTo>
                    <a:pt x="3025" y="3553"/>
                    <a:pt x="2923" y="3431"/>
                    <a:pt x="2822" y="3309"/>
                  </a:cubicBezTo>
                  <a:cubicBezTo>
                    <a:pt x="2071" y="2396"/>
                    <a:pt x="1381" y="1543"/>
                    <a:pt x="873" y="954"/>
                  </a:cubicBezTo>
                  <a:cubicBezTo>
                    <a:pt x="609" y="650"/>
                    <a:pt x="406" y="406"/>
                    <a:pt x="264" y="244"/>
                  </a:cubicBezTo>
                  <a:cubicBezTo>
                    <a:pt x="102" y="82"/>
                    <a:pt x="21" y="0"/>
                    <a:pt x="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63"/>
            <p:cNvSpPr/>
            <p:nvPr/>
          </p:nvSpPr>
          <p:spPr>
            <a:xfrm>
              <a:off x="6244042" y="2590809"/>
              <a:ext cx="273525" cy="16525"/>
            </a:xfrm>
            <a:custGeom>
              <a:avLst/>
              <a:gdLst/>
              <a:ahLst/>
              <a:cxnLst/>
              <a:rect l="l" t="t" r="r" b="b"/>
              <a:pathLst>
                <a:path w="10941" h="661" extrusionOk="0">
                  <a:moveTo>
                    <a:pt x="10941" y="0"/>
                  </a:moveTo>
                  <a:cubicBezTo>
                    <a:pt x="10941" y="0"/>
                    <a:pt x="10799" y="0"/>
                    <a:pt x="10514" y="20"/>
                  </a:cubicBezTo>
                  <a:cubicBezTo>
                    <a:pt x="10210" y="61"/>
                    <a:pt x="9804" y="81"/>
                    <a:pt x="9337" y="122"/>
                  </a:cubicBezTo>
                  <a:cubicBezTo>
                    <a:pt x="8363" y="223"/>
                    <a:pt x="6983" y="325"/>
                    <a:pt x="5481" y="406"/>
                  </a:cubicBezTo>
                  <a:cubicBezTo>
                    <a:pt x="3958" y="487"/>
                    <a:pt x="2598" y="507"/>
                    <a:pt x="1604" y="528"/>
                  </a:cubicBezTo>
                  <a:lnTo>
                    <a:pt x="427" y="528"/>
                  </a:lnTo>
                  <a:cubicBezTo>
                    <a:pt x="142" y="548"/>
                    <a:pt x="0" y="548"/>
                    <a:pt x="0" y="568"/>
                  </a:cubicBezTo>
                  <a:cubicBezTo>
                    <a:pt x="0" y="568"/>
                    <a:pt x="142" y="589"/>
                    <a:pt x="427" y="609"/>
                  </a:cubicBezTo>
                  <a:cubicBezTo>
                    <a:pt x="690" y="629"/>
                    <a:pt x="1096" y="629"/>
                    <a:pt x="1604" y="650"/>
                  </a:cubicBezTo>
                  <a:cubicBezTo>
                    <a:pt x="1935" y="656"/>
                    <a:pt x="2310" y="661"/>
                    <a:pt x="2717" y="661"/>
                  </a:cubicBezTo>
                  <a:cubicBezTo>
                    <a:pt x="3532" y="661"/>
                    <a:pt x="4479" y="643"/>
                    <a:pt x="5481" y="589"/>
                  </a:cubicBezTo>
                  <a:cubicBezTo>
                    <a:pt x="7003" y="507"/>
                    <a:pt x="8363" y="386"/>
                    <a:pt x="9357" y="244"/>
                  </a:cubicBezTo>
                  <a:cubicBezTo>
                    <a:pt x="9845" y="183"/>
                    <a:pt x="10251" y="142"/>
                    <a:pt x="10514" y="81"/>
                  </a:cubicBezTo>
                  <a:cubicBezTo>
                    <a:pt x="10799" y="41"/>
                    <a:pt x="10941" y="20"/>
                    <a:pt x="109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63"/>
            <p:cNvSpPr/>
            <p:nvPr/>
          </p:nvSpPr>
          <p:spPr>
            <a:xfrm>
              <a:off x="6542417" y="2263959"/>
              <a:ext cx="171525" cy="53025"/>
            </a:xfrm>
            <a:custGeom>
              <a:avLst/>
              <a:gdLst/>
              <a:ahLst/>
              <a:cxnLst/>
              <a:rect l="l" t="t" r="r" b="b"/>
              <a:pathLst>
                <a:path w="6861" h="2121" extrusionOk="0">
                  <a:moveTo>
                    <a:pt x="6855" y="1"/>
                  </a:moveTo>
                  <a:cubicBezTo>
                    <a:pt x="6805" y="1"/>
                    <a:pt x="6465" y="178"/>
                    <a:pt x="5887" y="429"/>
                  </a:cubicBezTo>
                  <a:cubicBezTo>
                    <a:pt x="5298" y="692"/>
                    <a:pt x="4466" y="1017"/>
                    <a:pt x="3512" y="1301"/>
                  </a:cubicBezTo>
                  <a:cubicBezTo>
                    <a:pt x="2558" y="1586"/>
                    <a:pt x="1685" y="1768"/>
                    <a:pt x="1035" y="1890"/>
                  </a:cubicBezTo>
                  <a:cubicBezTo>
                    <a:pt x="406" y="2032"/>
                    <a:pt x="0" y="2093"/>
                    <a:pt x="0" y="2113"/>
                  </a:cubicBezTo>
                  <a:cubicBezTo>
                    <a:pt x="5" y="2118"/>
                    <a:pt x="28" y="2120"/>
                    <a:pt x="68" y="2120"/>
                  </a:cubicBezTo>
                  <a:cubicBezTo>
                    <a:pt x="207" y="2120"/>
                    <a:pt x="552" y="2091"/>
                    <a:pt x="1056" y="2012"/>
                  </a:cubicBezTo>
                  <a:cubicBezTo>
                    <a:pt x="1705" y="1931"/>
                    <a:pt x="2598" y="1748"/>
                    <a:pt x="3552" y="1464"/>
                  </a:cubicBezTo>
                  <a:cubicBezTo>
                    <a:pt x="4527" y="1180"/>
                    <a:pt x="5359" y="835"/>
                    <a:pt x="5947" y="550"/>
                  </a:cubicBezTo>
                  <a:cubicBezTo>
                    <a:pt x="6252" y="408"/>
                    <a:pt x="6475" y="266"/>
                    <a:pt x="6638" y="165"/>
                  </a:cubicBezTo>
                  <a:cubicBezTo>
                    <a:pt x="6780" y="84"/>
                    <a:pt x="6861" y="23"/>
                    <a:pt x="6861" y="2"/>
                  </a:cubicBezTo>
                  <a:cubicBezTo>
                    <a:pt x="6860" y="1"/>
                    <a:pt x="6858" y="1"/>
                    <a:pt x="68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63"/>
            <p:cNvSpPr/>
            <p:nvPr/>
          </p:nvSpPr>
          <p:spPr>
            <a:xfrm>
              <a:off x="6383067" y="2267559"/>
              <a:ext cx="197925" cy="198425"/>
            </a:xfrm>
            <a:custGeom>
              <a:avLst/>
              <a:gdLst/>
              <a:ahLst/>
              <a:cxnLst/>
              <a:rect l="l" t="t" r="r" b="b"/>
              <a:pathLst>
                <a:path w="7917" h="7937" extrusionOk="0">
                  <a:moveTo>
                    <a:pt x="3959" y="0"/>
                  </a:moveTo>
                  <a:cubicBezTo>
                    <a:pt x="1767" y="0"/>
                    <a:pt x="1" y="1787"/>
                    <a:pt x="1" y="3979"/>
                  </a:cubicBezTo>
                  <a:cubicBezTo>
                    <a:pt x="1" y="6171"/>
                    <a:pt x="1767" y="7937"/>
                    <a:pt x="3959" y="7937"/>
                  </a:cubicBezTo>
                  <a:cubicBezTo>
                    <a:pt x="6151" y="7937"/>
                    <a:pt x="7917" y="6171"/>
                    <a:pt x="7917" y="3979"/>
                  </a:cubicBezTo>
                  <a:cubicBezTo>
                    <a:pt x="7917" y="1787"/>
                    <a:pt x="6151" y="0"/>
                    <a:pt x="39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63"/>
            <p:cNvSpPr/>
            <p:nvPr/>
          </p:nvSpPr>
          <p:spPr>
            <a:xfrm>
              <a:off x="6409967" y="2294459"/>
              <a:ext cx="144150" cy="144650"/>
            </a:xfrm>
            <a:custGeom>
              <a:avLst/>
              <a:gdLst/>
              <a:ahLst/>
              <a:cxnLst/>
              <a:rect l="l" t="t" r="r" b="b"/>
              <a:pathLst>
                <a:path w="5766" h="5786" extrusionOk="0">
                  <a:moveTo>
                    <a:pt x="2883" y="0"/>
                  </a:moveTo>
                  <a:cubicBezTo>
                    <a:pt x="1279" y="0"/>
                    <a:pt x="1" y="1299"/>
                    <a:pt x="1" y="2903"/>
                  </a:cubicBezTo>
                  <a:cubicBezTo>
                    <a:pt x="1" y="4486"/>
                    <a:pt x="1279" y="5785"/>
                    <a:pt x="2883" y="5785"/>
                  </a:cubicBezTo>
                  <a:cubicBezTo>
                    <a:pt x="4466" y="5785"/>
                    <a:pt x="5765" y="4486"/>
                    <a:pt x="5765" y="2903"/>
                  </a:cubicBezTo>
                  <a:cubicBezTo>
                    <a:pt x="5765" y="1299"/>
                    <a:pt x="4466" y="0"/>
                    <a:pt x="28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63"/>
            <p:cNvSpPr/>
            <p:nvPr/>
          </p:nvSpPr>
          <p:spPr>
            <a:xfrm>
              <a:off x="6102967" y="2073559"/>
              <a:ext cx="597275" cy="110925"/>
            </a:xfrm>
            <a:custGeom>
              <a:avLst/>
              <a:gdLst/>
              <a:ahLst/>
              <a:cxnLst/>
              <a:rect l="l" t="t" r="r" b="b"/>
              <a:pathLst>
                <a:path w="23891" h="4437" extrusionOk="0">
                  <a:moveTo>
                    <a:pt x="16033" y="1"/>
                  </a:moveTo>
                  <a:cubicBezTo>
                    <a:pt x="7082" y="1"/>
                    <a:pt x="1" y="3863"/>
                    <a:pt x="1" y="3863"/>
                  </a:cubicBezTo>
                  <a:cubicBezTo>
                    <a:pt x="3394" y="4270"/>
                    <a:pt x="6344" y="4436"/>
                    <a:pt x="8899" y="4436"/>
                  </a:cubicBezTo>
                  <a:cubicBezTo>
                    <a:pt x="20374" y="4436"/>
                    <a:pt x="23891" y="1083"/>
                    <a:pt x="23891" y="1083"/>
                  </a:cubicBezTo>
                  <a:cubicBezTo>
                    <a:pt x="21201" y="305"/>
                    <a:pt x="18544" y="1"/>
                    <a:pt x="160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63"/>
            <p:cNvSpPr/>
            <p:nvPr/>
          </p:nvSpPr>
          <p:spPr>
            <a:xfrm>
              <a:off x="6568292" y="4121134"/>
              <a:ext cx="8050" cy="7000"/>
            </a:xfrm>
            <a:custGeom>
              <a:avLst/>
              <a:gdLst/>
              <a:ahLst/>
              <a:cxnLst/>
              <a:rect l="l" t="t" r="r" b="b"/>
              <a:pathLst>
                <a:path w="322" h="280" extrusionOk="0">
                  <a:moveTo>
                    <a:pt x="175" y="1"/>
                  </a:moveTo>
                  <a:cubicBezTo>
                    <a:pt x="150" y="1"/>
                    <a:pt x="124" y="8"/>
                    <a:pt x="102" y="25"/>
                  </a:cubicBezTo>
                  <a:lnTo>
                    <a:pt x="82" y="25"/>
                  </a:lnTo>
                  <a:cubicBezTo>
                    <a:pt x="0" y="86"/>
                    <a:pt x="21" y="228"/>
                    <a:pt x="122" y="268"/>
                  </a:cubicBezTo>
                  <a:cubicBezTo>
                    <a:pt x="137" y="276"/>
                    <a:pt x="153" y="279"/>
                    <a:pt x="169" y="279"/>
                  </a:cubicBezTo>
                  <a:cubicBezTo>
                    <a:pt x="243" y="279"/>
                    <a:pt x="322" y="210"/>
                    <a:pt x="305" y="126"/>
                  </a:cubicBezTo>
                  <a:cubicBezTo>
                    <a:pt x="305" y="53"/>
                    <a:pt x="241" y="1"/>
                    <a:pt x="1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63"/>
            <p:cNvSpPr/>
            <p:nvPr/>
          </p:nvSpPr>
          <p:spPr>
            <a:xfrm>
              <a:off x="6441442" y="2840959"/>
              <a:ext cx="306000" cy="929600"/>
            </a:xfrm>
            <a:custGeom>
              <a:avLst/>
              <a:gdLst/>
              <a:ahLst/>
              <a:cxnLst/>
              <a:rect l="l" t="t" r="r" b="b"/>
              <a:pathLst>
                <a:path w="12240" h="37184" extrusionOk="0">
                  <a:moveTo>
                    <a:pt x="7429" y="1"/>
                  </a:moveTo>
                  <a:cubicBezTo>
                    <a:pt x="2639" y="1"/>
                    <a:pt x="0" y="2721"/>
                    <a:pt x="122" y="7775"/>
                  </a:cubicBezTo>
                  <a:cubicBezTo>
                    <a:pt x="325" y="16036"/>
                    <a:pt x="1177" y="24297"/>
                    <a:pt x="3288" y="32294"/>
                  </a:cubicBezTo>
                  <a:cubicBezTo>
                    <a:pt x="3633" y="33654"/>
                    <a:pt x="4060" y="35095"/>
                    <a:pt x="5054" y="36110"/>
                  </a:cubicBezTo>
                  <a:cubicBezTo>
                    <a:pt x="5677" y="36758"/>
                    <a:pt x="6605" y="37183"/>
                    <a:pt x="7491" y="37183"/>
                  </a:cubicBezTo>
                  <a:cubicBezTo>
                    <a:pt x="7992" y="37183"/>
                    <a:pt x="8480" y="37047"/>
                    <a:pt x="8890" y="36739"/>
                  </a:cubicBezTo>
                  <a:cubicBezTo>
                    <a:pt x="9865" y="36029"/>
                    <a:pt x="10088" y="34669"/>
                    <a:pt x="10230" y="33471"/>
                  </a:cubicBezTo>
                  <a:cubicBezTo>
                    <a:pt x="11286" y="24094"/>
                    <a:pt x="11854" y="16239"/>
                    <a:pt x="11976" y="6800"/>
                  </a:cubicBezTo>
                  <a:cubicBezTo>
                    <a:pt x="11976" y="6800"/>
                    <a:pt x="12240" y="1"/>
                    <a:pt x="74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63"/>
            <p:cNvSpPr/>
            <p:nvPr/>
          </p:nvSpPr>
          <p:spPr>
            <a:xfrm>
              <a:off x="6444467" y="2846084"/>
              <a:ext cx="185250" cy="696700"/>
            </a:xfrm>
            <a:custGeom>
              <a:avLst/>
              <a:gdLst/>
              <a:ahLst/>
              <a:cxnLst/>
              <a:rect l="l" t="t" r="r" b="b"/>
              <a:pathLst>
                <a:path w="7410" h="27868" extrusionOk="0">
                  <a:moveTo>
                    <a:pt x="4616" y="1"/>
                  </a:moveTo>
                  <a:cubicBezTo>
                    <a:pt x="4132" y="1"/>
                    <a:pt x="3661" y="173"/>
                    <a:pt x="3350" y="547"/>
                  </a:cubicBezTo>
                  <a:cubicBezTo>
                    <a:pt x="3350" y="547"/>
                    <a:pt x="529" y="9539"/>
                    <a:pt x="305" y="12604"/>
                  </a:cubicBezTo>
                  <a:cubicBezTo>
                    <a:pt x="1" y="16825"/>
                    <a:pt x="2173" y="27867"/>
                    <a:pt x="2173" y="27867"/>
                  </a:cubicBezTo>
                  <a:cubicBezTo>
                    <a:pt x="4405" y="26081"/>
                    <a:pt x="5035" y="23158"/>
                    <a:pt x="5177" y="20296"/>
                  </a:cubicBezTo>
                  <a:cubicBezTo>
                    <a:pt x="5319" y="17414"/>
                    <a:pt x="4933" y="14511"/>
                    <a:pt x="5441" y="11690"/>
                  </a:cubicBezTo>
                  <a:cubicBezTo>
                    <a:pt x="5948" y="8747"/>
                    <a:pt x="7409" y="5905"/>
                    <a:pt x="7064" y="2942"/>
                  </a:cubicBezTo>
                  <a:cubicBezTo>
                    <a:pt x="6963" y="2008"/>
                    <a:pt x="6638" y="1054"/>
                    <a:pt x="5907" y="445"/>
                  </a:cubicBezTo>
                  <a:cubicBezTo>
                    <a:pt x="5551" y="158"/>
                    <a:pt x="5077" y="1"/>
                    <a:pt x="46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63"/>
            <p:cNvSpPr/>
            <p:nvPr/>
          </p:nvSpPr>
          <p:spPr>
            <a:xfrm>
              <a:off x="6544442" y="3138334"/>
              <a:ext cx="81725" cy="632275"/>
            </a:xfrm>
            <a:custGeom>
              <a:avLst/>
              <a:gdLst/>
              <a:ahLst/>
              <a:cxnLst/>
              <a:rect l="l" t="t" r="r" b="b"/>
              <a:pathLst>
                <a:path w="3269" h="25291" extrusionOk="0">
                  <a:moveTo>
                    <a:pt x="0" y="0"/>
                  </a:moveTo>
                  <a:cubicBezTo>
                    <a:pt x="0" y="0"/>
                    <a:pt x="0" y="81"/>
                    <a:pt x="0" y="244"/>
                  </a:cubicBezTo>
                  <a:cubicBezTo>
                    <a:pt x="21" y="447"/>
                    <a:pt x="41" y="690"/>
                    <a:pt x="41" y="995"/>
                  </a:cubicBezTo>
                  <a:cubicBezTo>
                    <a:pt x="102" y="1644"/>
                    <a:pt x="163" y="2578"/>
                    <a:pt x="285" y="3715"/>
                  </a:cubicBezTo>
                  <a:cubicBezTo>
                    <a:pt x="488" y="6028"/>
                    <a:pt x="812" y="9195"/>
                    <a:pt x="1259" y="12686"/>
                  </a:cubicBezTo>
                  <a:cubicBezTo>
                    <a:pt x="1705" y="16177"/>
                    <a:pt x="2193" y="19344"/>
                    <a:pt x="2578" y="21617"/>
                  </a:cubicBezTo>
                  <a:cubicBezTo>
                    <a:pt x="2761" y="22754"/>
                    <a:pt x="2923" y="23667"/>
                    <a:pt x="3045" y="24296"/>
                  </a:cubicBezTo>
                  <a:cubicBezTo>
                    <a:pt x="3106" y="24601"/>
                    <a:pt x="3167" y="24844"/>
                    <a:pt x="3187" y="25027"/>
                  </a:cubicBezTo>
                  <a:cubicBezTo>
                    <a:pt x="3228" y="25210"/>
                    <a:pt x="3248" y="25291"/>
                    <a:pt x="3248" y="25291"/>
                  </a:cubicBezTo>
                  <a:cubicBezTo>
                    <a:pt x="3268" y="25291"/>
                    <a:pt x="3248" y="25189"/>
                    <a:pt x="3228" y="25027"/>
                  </a:cubicBezTo>
                  <a:cubicBezTo>
                    <a:pt x="3207" y="24844"/>
                    <a:pt x="3167" y="24601"/>
                    <a:pt x="3126" y="24296"/>
                  </a:cubicBezTo>
                  <a:cubicBezTo>
                    <a:pt x="3025" y="23647"/>
                    <a:pt x="2883" y="22713"/>
                    <a:pt x="2700" y="21597"/>
                  </a:cubicBezTo>
                  <a:cubicBezTo>
                    <a:pt x="2355" y="19303"/>
                    <a:pt x="1888" y="16157"/>
                    <a:pt x="1442" y="12666"/>
                  </a:cubicBezTo>
                  <a:cubicBezTo>
                    <a:pt x="995" y="9175"/>
                    <a:pt x="630" y="6008"/>
                    <a:pt x="406" y="3715"/>
                  </a:cubicBezTo>
                  <a:cubicBezTo>
                    <a:pt x="285" y="2578"/>
                    <a:pt x="183" y="1644"/>
                    <a:pt x="122" y="995"/>
                  </a:cubicBezTo>
                  <a:cubicBezTo>
                    <a:pt x="82" y="690"/>
                    <a:pt x="61" y="426"/>
                    <a:pt x="41" y="244"/>
                  </a:cubicBezTo>
                  <a:cubicBezTo>
                    <a:pt x="21" y="81"/>
                    <a:pt x="0" y="0"/>
                    <a:pt x="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63"/>
            <p:cNvSpPr/>
            <p:nvPr/>
          </p:nvSpPr>
          <p:spPr>
            <a:xfrm>
              <a:off x="6182117" y="2850334"/>
              <a:ext cx="429325" cy="345875"/>
            </a:xfrm>
            <a:custGeom>
              <a:avLst/>
              <a:gdLst/>
              <a:ahLst/>
              <a:cxnLst/>
              <a:rect l="l" t="t" r="r" b="b"/>
              <a:pathLst>
                <a:path w="17173" h="13835" extrusionOk="0">
                  <a:moveTo>
                    <a:pt x="14167" y="1"/>
                  </a:moveTo>
                  <a:cubicBezTo>
                    <a:pt x="14003" y="1"/>
                    <a:pt x="13841" y="5"/>
                    <a:pt x="13682" y="11"/>
                  </a:cubicBezTo>
                  <a:cubicBezTo>
                    <a:pt x="10332" y="113"/>
                    <a:pt x="7004" y="235"/>
                    <a:pt x="3655" y="336"/>
                  </a:cubicBezTo>
                  <a:cubicBezTo>
                    <a:pt x="3655" y="336"/>
                    <a:pt x="1" y="1392"/>
                    <a:pt x="1" y="3584"/>
                  </a:cubicBezTo>
                  <a:cubicBezTo>
                    <a:pt x="1" y="5796"/>
                    <a:pt x="4345" y="11865"/>
                    <a:pt x="7410" y="13367"/>
                  </a:cubicBezTo>
                  <a:cubicBezTo>
                    <a:pt x="8060" y="13684"/>
                    <a:pt x="8790" y="13834"/>
                    <a:pt x="9536" y="13834"/>
                  </a:cubicBezTo>
                  <a:cubicBezTo>
                    <a:pt x="11376" y="13834"/>
                    <a:pt x="13315" y="12920"/>
                    <a:pt x="14412" y="11317"/>
                  </a:cubicBezTo>
                  <a:cubicBezTo>
                    <a:pt x="15975" y="9044"/>
                    <a:pt x="16462" y="6222"/>
                    <a:pt x="16909" y="3523"/>
                  </a:cubicBezTo>
                  <a:cubicBezTo>
                    <a:pt x="17051" y="2609"/>
                    <a:pt x="17173" y="1574"/>
                    <a:pt x="16604" y="844"/>
                  </a:cubicBezTo>
                  <a:cubicBezTo>
                    <a:pt x="16053" y="137"/>
                    <a:pt x="15091" y="1"/>
                    <a:pt x="141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63"/>
            <p:cNvSpPr/>
            <p:nvPr/>
          </p:nvSpPr>
          <p:spPr>
            <a:xfrm>
              <a:off x="6498267" y="3784534"/>
              <a:ext cx="217200" cy="756050"/>
            </a:xfrm>
            <a:custGeom>
              <a:avLst/>
              <a:gdLst/>
              <a:ahLst/>
              <a:cxnLst/>
              <a:rect l="l" t="t" r="r" b="b"/>
              <a:pathLst>
                <a:path w="8688" h="30242" extrusionOk="0">
                  <a:moveTo>
                    <a:pt x="5538" y="0"/>
                  </a:moveTo>
                  <a:cubicBezTo>
                    <a:pt x="4870" y="0"/>
                    <a:pt x="4201" y="127"/>
                    <a:pt x="3532" y="255"/>
                  </a:cubicBezTo>
                  <a:lnTo>
                    <a:pt x="3390" y="214"/>
                  </a:lnTo>
                  <a:cubicBezTo>
                    <a:pt x="2314" y="255"/>
                    <a:pt x="1401" y="1128"/>
                    <a:pt x="975" y="2122"/>
                  </a:cubicBezTo>
                  <a:cubicBezTo>
                    <a:pt x="548" y="3117"/>
                    <a:pt x="508" y="4233"/>
                    <a:pt x="467" y="5309"/>
                  </a:cubicBezTo>
                  <a:cubicBezTo>
                    <a:pt x="244" y="11885"/>
                    <a:pt x="0" y="18462"/>
                    <a:pt x="366" y="25038"/>
                  </a:cubicBezTo>
                  <a:cubicBezTo>
                    <a:pt x="447" y="26459"/>
                    <a:pt x="589" y="27981"/>
                    <a:pt x="1462" y="29098"/>
                  </a:cubicBezTo>
                  <a:cubicBezTo>
                    <a:pt x="1998" y="29796"/>
                    <a:pt x="2909" y="30241"/>
                    <a:pt x="3758" y="30241"/>
                  </a:cubicBezTo>
                  <a:cubicBezTo>
                    <a:pt x="4292" y="30241"/>
                    <a:pt x="4800" y="30065"/>
                    <a:pt x="5176" y="29666"/>
                  </a:cubicBezTo>
                  <a:cubicBezTo>
                    <a:pt x="5745" y="29077"/>
                    <a:pt x="5846" y="28205"/>
                    <a:pt x="5948" y="27393"/>
                  </a:cubicBezTo>
                  <a:cubicBezTo>
                    <a:pt x="6800" y="19558"/>
                    <a:pt x="7653" y="11723"/>
                    <a:pt x="8505" y="3888"/>
                  </a:cubicBezTo>
                  <a:cubicBezTo>
                    <a:pt x="8586" y="2995"/>
                    <a:pt x="8688" y="2041"/>
                    <a:pt x="8221" y="1270"/>
                  </a:cubicBezTo>
                  <a:cubicBezTo>
                    <a:pt x="7795" y="539"/>
                    <a:pt x="6942" y="133"/>
                    <a:pt x="6090" y="32"/>
                  </a:cubicBezTo>
                  <a:cubicBezTo>
                    <a:pt x="5906" y="10"/>
                    <a:pt x="5722" y="0"/>
                    <a:pt x="55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63"/>
            <p:cNvSpPr/>
            <p:nvPr/>
          </p:nvSpPr>
          <p:spPr>
            <a:xfrm>
              <a:off x="6537342" y="3796984"/>
              <a:ext cx="42125" cy="766775"/>
            </a:xfrm>
            <a:custGeom>
              <a:avLst/>
              <a:gdLst/>
              <a:ahLst/>
              <a:cxnLst/>
              <a:rect l="l" t="t" r="r" b="b"/>
              <a:pathLst>
                <a:path w="1685" h="30671" extrusionOk="0">
                  <a:moveTo>
                    <a:pt x="1685" y="0"/>
                  </a:moveTo>
                  <a:lnTo>
                    <a:pt x="1685" y="0"/>
                  </a:lnTo>
                  <a:cubicBezTo>
                    <a:pt x="1685" y="0"/>
                    <a:pt x="1665" y="21"/>
                    <a:pt x="1644" y="61"/>
                  </a:cubicBezTo>
                  <a:cubicBezTo>
                    <a:pt x="1685" y="21"/>
                    <a:pt x="1685" y="0"/>
                    <a:pt x="1685" y="0"/>
                  </a:cubicBezTo>
                  <a:close/>
                  <a:moveTo>
                    <a:pt x="1644" y="61"/>
                  </a:moveTo>
                  <a:cubicBezTo>
                    <a:pt x="1604" y="102"/>
                    <a:pt x="1543" y="163"/>
                    <a:pt x="1502" y="244"/>
                  </a:cubicBezTo>
                  <a:cubicBezTo>
                    <a:pt x="1381" y="427"/>
                    <a:pt x="1218" y="670"/>
                    <a:pt x="1076" y="1036"/>
                  </a:cubicBezTo>
                  <a:cubicBezTo>
                    <a:pt x="751" y="1766"/>
                    <a:pt x="548" y="2903"/>
                    <a:pt x="508" y="4303"/>
                  </a:cubicBezTo>
                  <a:cubicBezTo>
                    <a:pt x="406" y="7105"/>
                    <a:pt x="284" y="10961"/>
                    <a:pt x="163" y="15224"/>
                  </a:cubicBezTo>
                  <a:cubicBezTo>
                    <a:pt x="21" y="19486"/>
                    <a:pt x="0" y="23363"/>
                    <a:pt x="142" y="26144"/>
                  </a:cubicBezTo>
                  <a:cubicBezTo>
                    <a:pt x="203" y="27544"/>
                    <a:pt x="284" y="28681"/>
                    <a:pt x="366" y="29452"/>
                  </a:cubicBezTo>
                  <a:cubicBezTo>
                    <a:pt x="406" y="29858"/>
                    <a:pt x="427" y="30142"/>
                    <a:pt x="467" y="30345"/>
                  </a:cubicBezTo>
                  <a:cubicBezTo>
                    <a:pt x="467" y="30447"/>
                    <a:pt x="487" y="30528"/>
                    <a:pt x="487" y="30589"/>
                  </a:cubicBezTo>
                  <a:cubicBezTo>
                    <a:pt x="487" y="30650"/>
                    <a:pt x="508" y="30670"/>
                    <a:pt x="508" y="30670"/>
                  </a:cubicBezTo>
                  <a:cubicBezTo>
                    <a:pt x="508" y="30670"/>
                    <a:pt x="508" y="30629"/>
                    <a:pt x="508" y="30589"/>
                  </a:cubicBezTo>
                  <a:cubicBezTo>
                    <a:pt x="508" y="30528"/>
                    <a:pt x="508" y="30447"/>
                    <a:pt x="487" y="30345"/>
                  </a:cubicBezTo>
                  <a:cubicBezTo>
                    <a:pt x="467" y="30122"/>
                    <a:pt x="447" y="29838"/>
                    <a:pt x="427" y="29452"/>
                  </a:cubicBezTo>
                  <a:cubicBezTo>
                    <a:pt x="386" y="28681"/>
                    <a:pt x="305" y="27544"/>
                    <a:pt x="264" y="26144"/>
                  </a:cubicBezTo>
                  <a:cubicBezTo>
                    <a:pt x="163" y="23363"/>
                    <a:pt x="203" y="19486"/>
                    <a:pt x="345" y="15224"/>
                  </a:cubicBezTo>
                  <a:cubicBezTo>
                    <a:pt x="447" y="10981"/>
                    <a:pt x="548" y="7125"/>
                    <a:pt x="630" y="4303"/>
                  </a:cubicBezTo>
                  <a:cubicBezTo>
                    <a:pt x="650" y="2923"/>
                    <a:pt x="833" y="1787"/>
                    <a:pt x="1137" y="1076"/>
                  </a:cubicBezTo>
                  <a:cubicBezTo>
                    <a:pt x="1259" y="711"/>
                    <a:pt x="1421" y="447"/>
                    <a:pt x="1523" y="264"/>
                  </a:cubicBezTo>
                  <a:cubicBezTo>
                    <a:pt x="1584" y="183"/>
                    <a:pt x="1624" y="122"/>
                    <a:pt x="1644" y="6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63"/>
            <p:cNvSpPr/>
            <p:nvPr/>
          </p:nvSpPr>
          <p:spPr>
            <a:xfrm>
              <a:off x="6518042" y="4469434"/>
              <a:ext cx="144650" cy="116650"/>
            </a:xfrm>
            <a:custGeom>
              <a:avLst/>
              <a:gdLst/>
              <a:ahLst/>
              <a:cxnLst/>
              <a:rect l="l" t="t" r="r" b="b"/>
              <a:pathLst>
                <a:path w="5786" h="4666" extrusionOk="0">
                  <a:moveTo>
                    <a:pt x="2864" y="0"/>
                  </a:moveTo>
                  <a:cubicBezTo>
                    <a:pt x="2734" y="0"/>
                    <a:pt x="2604" y="7"/>
                    <a:pt x="2477" y="17"/>
                  </a:cubicBezTo>
                  <a:cubicBezTo>
                    <a:pt x="1950" y="78"/>
                    <a:pt x="1422" y="200"/>
                    <a:pt x="996" y="524"/>
                  </a:cubicBezTo>
                  <a:cubicBezTo>
                    <a:pt x="468" y="930"/>
                    <a:pt x="184" y="1600"/>
                    <a:pt x="102" y="2270"/>
                  </a:cubicBezTo>
                  <a:cubicBezTo>
                    <a:pt x="1" y="2940"/>
                    <a:pt x="102" y="3630"/>
                    <a:pt x="184" y="4300"/>
                  </a:cubicBezTo>
                  <a:lnTo>
                    <a:pt x="5786" y="4665"/>
                  </a:lnTo>
                  <a:lnTo>
                    <a:pt x="5786" y="4665"/>
                  </a:lnTo>
                  <a:lnTo>
                    <a:pt x="5278" y="2209"/>
                  </a:lnTo>
                  <a:cubicBezTo>
                    <a:pt x="5157" y="1397"/>
                    <a:pt x="4730" y="606"/>
                    <a:pt x="4000" y="240"/>
                  </a:cubicBezTo>
                  <a:cubicBezTo>
                    <a:pt x="3649" y="58"/>
                    <a:pt x="3254" y="0"/>
                    <a:pt x="28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63"/>
            <p:cNvSpPr/>
            <p:nvPr/>
          </p:nvSpPr>
          <p:spPr>
            <a:xfrm>
              <a:off x="6513492" y="4573859"/>
              <a:ext cx="257800" cy="38025"/>
            </a:xfrm>
            <a:custGeom>
              <a:avLst/>
              <a:gdLst/>
              <a:ahLst/>
              <a:cxnLst/>
              <a:rect l="l" t="t" r="r" b="b"/>
              <a:pathLst>
                <a:path w="10312" h="1521" extrusionOk="0">
                  <a:moveTo>
                    <a:pt x="163" y="1"/>
                  </a:moveTo>
                  <a:lnTo>
                    <a:pt x="0" y="1320"/>
                  </a:lnTo>
                  <a:cubicBezTo>
                    <a:pt x="0" y="1320"/>
                    <a:pt x="4988" y="1520"/>
                    <a:pt x="7991" y="1520"/>
                  </a:cubicBezTo>
                  <a:cubicBezTo>
                    <a:pt x="9268" y="1520"/>
                    <a:pt x="10186" y="1484"/>
                    <a:pt x="10210" y="1381"/>
                  </a:cubicBezTo>
                  <a:cubicBezTo>
                    <a:pt x="10312" y="1036"/>
                    <a:pt x="6008" y="62"/>
                    <a:pt x="6008" y="62"/>
                  </a:cubicBezTo>
                  <a:lnTo>
                    <a:pt x="1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63"/>
            <p:cNvSpPr/>
            <p:nvPr/>
          </p:nvSpPr>
          <p:spPr>
            <a:xfrm>
              <a:off x="6426217" y="2858734"/>
              <a:ext cx="76650" cy="337500"/>
            </a:xfrm>
            <a:custGeom>
              <a:avLst/>
              <a:gdLst/>
              <a:ahLst/>
              <a:cxnLst/>
              <a:rect l="l" t="t" r="r" b="b"/>
              <a:pathLst>
                <a:path w="3066" h="13500" extrusionOk="0">
                  <a:moveTo>
                    <a:pt x="2213" y="0"/>
                  </a:moveTo>
                  <a:cubicBezTo>
                    <a:pt x="2192" y="0"/>
                    <a:pt x="2253" y="203"/>
                    <a:pt x="2334" y="548"/>
                  </a:cubicBezTo>
                  <a:cubicBezTo>
                    <a:pt x="2395" y="711"/>
                    <a:pt x="2456" y="934"/>
                    <a:pt x="2497" y="1177"/>
                  </a:cubicBezTo>
                  <a:cubicBezTo>
                    <a:pt x="2558" y="1421"/>
                    <a:pt x="2619" y="1705"/>
                    <a:pt x="2659" y="2030"/>
                  </a:cubicBezTo>
                  <a:cubicBezTo>
                    <a:pt x="2720" y="2355"/>
                    <a:pt x="2781" y="2700"/>
                    <a:pt x="2801" y="3065"/>
                  </a:cubicBezTo>
                  <a:cubicBezTo>
                    <a:pt x="2862" y="3451"/>
                    <a:pt x="2862" y="3857"/>
                    <a:pt x="2882" y="4263"/>
                  </a:cubicBezTo>
                  <a:cubicBezTo>
                    <a:pt x="2903" y="5115"/>
                    <a:pt x="2862" y="6049"/>
                    <a:pt x="2720" y="7023"/>
                  </a:cubicBezTo>
                  <a:cubicBezTo>
                    <a:pt x="2558" y="7997"/>
                    <a:pt x="2334" y="8890"/>
                    <a:pt x="2050" y="9702"/>
                  </a:cubicBezTo>
                  <a:cubicBezTo>
                    <a:pt x="1888" y="10088"/>
                    <a:pt x="1766" y="10474"/>
                    <a:pt x="1604" y="10819"/>
                  </a:cubicBezTo>
                  <a:cubicBezTo>
                    <a:pt x="1522" y="10981"/>
                    <a:pt x="1441" y="11144"/>
                    <a:pt x="1360" y="11306"/>
                  </a:cubicBezTo>
                  <a:cubicBezTo>
                    <a:pt x="1279" y="11468"/>
                    <a:pt x="1198" y="11610"/>
                    <a:pt x="1137" y="11752"/>
                  </a:cubicBezTo>
                  <a:cubicBezTo>
                    <a:pt x="974" y="12037"/>
                    <a:pt x="812" y="12280"/>
                    <a:pt x="690" y="12503"/>
                  </a:cubicBezTo>
                  <a:cubicBezTo>
                    <a:pt x="548" y="12706"/>
                    <a:pt x="426" y="12889"/>
                    <a:pt x="325" y="13031"/>
                  </a:cubicBezTo>
                  <a:cubicBezTo>
                    <a:pt x="102" y="13336"/>
                    <a:pt x="0" y="13498"/>
                    <a:pt x="0" y="13498"/>
                  </a:cubicBezTo>
                  <a:cubicBezTo>
                    <a:pt x="1" y="13499"/>
                    <a:pt x="3" y="13500"/>
                    <a:pt x="4" y="13500"/>
                  </a:cubicBezTo>
                  <a:cubicBezTo>
                    <a:pt x="34" y="13500"/>
                    <a:pt x="155" y="13340"/>
                    <a:pt x="365" y="13072"/>
                  </a:cubicBezTo>
                  <a:cubicBezTo>
                    <a:pt x="487" y="12950"/>
                    <a:pt x="629" y="12767"/>
                    <a:pt x="771" y="12544"/>
                  </a:cubicBezTo>
                  <a:cubicBezTo>
                    <a:pt x="914" y="12341"/>
                    <a:pt x="1076" y="12098"/>
                    <a:pt x="1238" y="11813"/>
                  </a:cubicBezTo>
                  <a:cubicBezTo>
                    <a:pt x="1319" y="11671"/>
                    <a:pt x="1401" y="11529"/>
                    <a:pt x="1482" y="11367"/>
                  </a:cubicBezTo>
                  <a:cubicBezTo>
                    <a:pt x="1563" y="11204"/>
                    <a:pt x="1644" y="11042"/>
                    <a:pt x="1725" y="10880"/>
                  </a:cubicBezTo>
                  <a:cubicBezTo>
                    <a:pt x="1908" y="10535"/>
                    <a:pt x="2050" y="10149"/>
                    <a:pt x="2213" y="9743"/>
                  </a:cubicBezTo>
                  <a:cubicBezTo>
                    <a:pt x="2497" y="8951"/>
                    <a:pt x="2740" y="8038"/>
                    <a:pt x="2903" y="7043"/>
                  </a:cubicBezTo>
                  <a:cubicBezTo>
                    <a:pt x="3045" y="6069"/>
                    <a:pt x="3065" y="5115"/>
                    <a:pt x="3045" y="4263"/>
                  </a:cubicBezTo>
                  <a:cubicBezTo>
                    <a:pt x="3024" y="3836"/>
                    <a:pt x="3004" y="3430"/>
                    <a:pt x="2964" y="3045"/>
                  </a:cubicBezTo>
                  <a:cubicBezTo>
                    <a:pt x="2923" y="2679"/>
                    <a:pt x="2862" y="2334"/>
                    <a:pt x="2781" y="2010"/>
                  </a:cubicBezTo>
                  <a:cubicBezTo>
                    <a:pt x="2740" y="1685"/>
                    <a:pt x="2659" y="1401"/>
                    <a:pt x="2598" y="1157"/>
                  </a:cubicBezTo>
                  <a:cubicBezTo>
                    <a:pt x="2537" y="914"/>
                    <a:pt x="2476" y="690"/>
                    <a:pt x="2416" y="528"/>
                  </a:cubicBezTo>
                  <a:cubicBezTo>
                    <a:pt x="2294" y="183"/>
                    <a:pt x="2213" y="0"/>
                    <a:pt x="22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63"/>
            <p:cNvSpPr/>
            <p:nvPr/>
          </p:nvSpPr>
          <p:spPr>
            <a:xfrm>
              <a:off x="6593667" y="3350409"/>
              <a:ext cx="7625" cy="6925"/>
            </a:xfrm>
            <a:custGeom>
              <a:avLst/>
              <a:gdLst/>
              <a:ahLst/>
              <a:cxnLst/>
              <a:rect l="l" t="t" r="r" b="b"/>
              <a:pathLst>
                <a:path w="305" h="277" extrusionOk="0">
                  <a:moveTo>
                    <a:pt x="146" y="1"/>
                  </a:moveTo>
                  <a:cubicBezTo>
                    <a:pt x="124" y="1"/>
                    <a:pt x="101" y="7"/>
                    <a:pt x="82" y="22"/>
                  </a:cubicBezTo>
                  <a:lnTo>
                    <a:pt x="61" y="22"/>
                  </a:lnTo>
                  <a:cubicBezTo>
                    <a:pt x="0" y="83"/>
                    <a:pt x="0" y="225"/>
                    <a:pt x="102" y="265"/>
                  </a:cubicBezTo>
                  <a:cubicBezTo>
                    <a:pt x="116" y="273"/>
                    <a:pt x="132" y="276"/>
                    <a:pt x="149" y="276"/>
                  </a:cubicBezTo>
                  <a:cubicBezTo>
                    <a:pt x="223" y="276"/>
                    <a:pt x="305" y="206"/>
                    <a:pt x="305" y="123"/>
                  </a:cubicBezTo>
                  <a:cubicBezTo>
                    <a:pt x="289" y="62"/>
                    <a:pt x="216" y="1"/>
                    <a:pt x="1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63"/>
            <p:cNvSpPr/>
            <p:nvPr/>
          </p:nvSpPr>
          <p:spPr>
            <a:xfrm>
              <a:off x="6614967" y="3531484"/>
              <a:ext cx="7650" cy="7000"/>
            </a:xfrm>
            <a:custGeom>
              <a:avLst/>
              <a:gdLst/>
              <a:ahLst/>
              <a:cxnLst/>
              <a:rect l="l" t="t" r="r" b="b"/>
              <a:pathLst>
                <a:path w="306" h="280" extrusionOk="0">
                  <a:moveTo>
                    <a:pt x="155" y="1"/>
                  </a:moveTo>
                  <a:cubicBezTo>
                    <a:pt x="130" y="1"/>
                    <a:pt x="104" y="8"/>
                    <a:pt x="82" y="25"/>
                  </a:cubicBezTo>
                  <a:cubicBezTo>
                    <a:pt x="1" y="86"/>
                    <a:pt x="21" y="228"/>
                    <a:pt x="102" y="269"/>
                  </a:cubicBezTo>
                  <a:cubicBezTo>
                    <a:pt x="117" y="276"/>
                    <a:pt x="133" y="279"/>
                    <a:pt x="149" y="279"/>
                  </a:cubicBezTo>
                  <a:cubicBezTo>
                    <a:pt x="223" y="279"/>
                    <a:pt x="305" y="210"/>
                    <a:pt x="305" y="127"/>
                  </a:cubicBezTo>
                  <a:cubicBezTo>
                    <a:pt x="291" y="53"/>
                    <a:pt x="223"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63"/>
            <p:cNvSpPr/>
            <p:nvPr/>
          </p:nvSpPr>
          <p:spPr>
            <a:xfrm>
              <a:off x="6571842" y="3165909"/>
              <a:ext cx="8050" cy="6700"/>
            </a:xfrm>
            <a:custGeom>
              <a:avLst/>
              <a:gdLst/>
              <a:ahLst/>
              <a:cxnLst/>
              <a:rect l="l" t="t" r="r" b="b"/>
              <a:pathLst>
                <a:path w="322" h="268" extrusionOk="0">
                  <a:moveTo>
                    <a:pt x="142" y="1"/>
                  </a:moveTo>
                  <a:cubicBezTo>
                    <a:pt x="120" y="1"/>
                    <a:pt x="100" y="5"/>
                    <a:pt x="82" y="13"/>
                  </a:cubicBezTo>
                  <a:lnTo>
                    <a:pt x="82" y="34"/>
                  </a:lnTo>
                  <a:cubicBezTo>
                    <a:pt x="1" y="95"/>
                    <a:pt x="21" y="216"/>
                    <a:pt x="102" y="257"/>
                  </a:cubicBezTo>
                  <a:cubicBezTo>
                    <a:pt x="120" y="264"/>
                    <a:pt x="139" y="268"/>
                    <a:pt x="158" y="268"/>
                  </a:cubicBezTo>
                  <a:cubicBezTo>
                    <a:pt x="243" y="268"/>
                    <a:pt x="322" y="198"/>
                    <a:pt x="305" y="115"/>
                  </a:cubicBezTo>
                  <a:cubicBezTo>
                    <a:pt x="305" y="52"/>
                    <a:pt x="218" y="1"/>
                    <a:pt x="1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63"/>
            <p:cNvSpPr/>
            <p:nvPr/>
          </p:nvSpPr>
          <p:spPr>
            <a:xfrm>
              <a:off x="6571842" y="3948384"/>
              <a:ext cx="8075" cy="7175"/>
            </a:xfrm>
            <a:custGeom>
              <a:avLst/>
              <a:gdLst/>
              <a:ahLst/>
              <a:cxnLst/>
              <a:rect l="l" t="t" r="r" b="b"/>
              <a:pathLst>
                <a:path w="323" h="287" extrusionOk="0">
                  <a:moveTo>
                    <a:pt x="140" y="1"/>
                  </a:moveTo>
                  <a:cubicBezTo>
                    <a:pt x="119" y="1"/>
                    <a:pt x="99" y="5"/>
                    <a:pt x="82" y="13"/>
                  </a:cubicBezTo>
                  <a:lnTo>
                    <a:pt x="82" y="34"/>
                  </a:lnTo>
                  <a:cubicBezTo>
                    <a:pt x="1" y="95"/>
                    <a:pt x="21" y="237"/>
                    <a:pt x="102" y="277"/>
                  </a:cubicBezTo>
                  <a:cubicBezTo>
                    <a:pt x="118" y="284"/>
                    <a:pt x="134" y="286"/>
                    <a:pt x="151" y="286"/>
                  </a:cubicBezTo>
                  <a:cubicBezTo>
                    <a:pt x="238" y="286"/>
                    <a:pt x="322" y="204"/>
                    <a:pt x="305" y="135"/>
                  </a:cubicBezTo>
                  <a:cubicBezTo>
                    <a:pt x="305" y="55"/>
                    <a:pt x="217" y="1"/>
                    <a:pt x="1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63"/>
            <p:cNvSpPr/>
            <p:nvPr/>
          </p:nvSpPr>
          <p:spPr>
            <a:xfrm>
              <a:off x="6518042" y="4525584"/>
              <a:ext cx="135025" cy="15725"/>
            </a:xfrm>
            <a:custGeom>
              <a:avLst/>
              <a:gdLst/>
              <a:ahLst/>
              <a:cxnLst/>
              <a:rect l="l" t="t" r="r" b="b"/>
              <a:pathLst>
                <a:path w="5401" h="629" extrusionOk="0">
                  <a:moveTo>
                    <a:pt x="5389" y="1"/>
                  </a:moveTo>
                  <a:cubicBezTo>
                    <a:pt x="5262" y="1"/>
                    <a:pt x="4129" y="353"/>
                    <a:pt x="2721" y="430"/>
                  </a:cubicBezTo>
                  <a:cubicBezTo>
                    <a:pt x="2458" y="448"/>
                    <a:pt x="2204" y="455"/>
                    <a:pt x="1964" y="455"/>
                  </a:cubicBezTo>
                  <a:cubicBezTo>
                    <a:pt x="937" y="455"/>
                    <a:pt x="161" y="324"/>
                    <a:pt x="23" y="324"/>
                  </a:cubicBezTo>
                  <a:cubicBezTo>
                    <a:pt x="8" y="324"/>
                    <a:pt x="1" y="325"/>
                    <a:pt x="1" y="328"/>
                  </a:cubicBezTo>
                  <a:cubicBezTo>
                    <a:pt x="1" y="349"/>
                    <a:pt x="285" y="450"/>
                    <a:pt x="772" y="531"/>
                  </a:cubicBezTo>
                  <a:cubicBezTo>
                    <a:pt x="1144" y="591"/>
                    <a:pt x="1613" y="629"/>
                    <a:pt x="2133" y="629"/>
                  </a:cubicBezTo>
                  <a:cubicBezTo>
                    <a:pt x="2323" y="629"/>
                    <a:pt x="2520" y="624"/>
                    <a:pt x="2721" y="613"/>
                  </a:cubicBezTo>
                  <a:cubicBezTo>
                    <a:pt x="3492" y="572"/>
                    <a:pt x="4162" y="430"/>
                    <a:pt x="4649" y="288"/>
                  </a:cubicBezTo>
                  <a:cubicBezTo>
                    <a:pt x="5116" y="146"/>
                    <a:pt x="5400" y="24"/>
                    <a:pt x="5400" y="4"/>
                  </a:cubicBezTo>
                  <a:cubicBezTo>
                    <a:pt x="5399" y="2"/>
                    <a:pt x="5395" y="1"/>
                    <a:pt x="53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63"/>
            <p:cNvSpPr/>
            <p:nvPr/>
          </p:nvSpPr>
          <p:spPr>
            <a:xfrm>
              <a:off x="6501567" y="3810384"/>
              <a:ext cx="128150" cy="481875"/>
            </a:xfrm>
            <a:custGeom>
              <a:avLst/>
              <a:gdLst/>
              <a:ahLst/>
              <a:cxnLst/>
              <a:rect l="l" t="t" r="r" b="b"/>
              <a:pathLst>
                <a:path w="5126" h="19275" extrusionOk="0">
                  <a:moveTo>
                    <a:pt x="2120" y="0"/>
                  </a:moveTo>
                  <a:cubicBezTo>
                    <a:pt x="1803" y="0"/>
                    <a:pt x="1503" y="78"/>
                    <a:pt x="1249" y="276"/>
                  </a:cubicBezTo>
                  <a:cubicBezTo>
                    <a:pt x="761" y="662"/>
                    <a:pt x="640" y="1352"/>
                    <a:pt x="579" y="1981"/>
                  </a:cubicBezTo>
                  <a:cubicBezTo>
                    <a:pt x="0" y="7628"/>
                    <a:pt x="49" y="13315"/>
                    <a:pt x="90" y="18982"/>
                  </a:cubicBezTo>
                  <a:lnTo>
                    <a:pt x="90" y="18982"/>
                  </a:lnTo>
                  <a:cubicBezTo>
                    <a:pt x="1610" y="17845"/>
                    <a:pt x="2593" y="16093"/>
                    <a:pt x="3136" y="14282"/>
                  </a:cubicBezTo>
                  <a:cubicBezTo>
                    <a:pt x="3684" y="12455"/>
                    <a:pt x="3826" y="10527"/>
                    <a:pt x="3989" y="8598"/>
                  </a:cubicBezTo>
                  <a:cubicBezTo>
                    <a:pt x="4131" y="6690"/>
                    <a:pt x="4293" y="4762"/>
                    <a:pt x="4862" y="2935"/>
                  </a:cubicBezTo>
                  <a:cubicBezTo>
                    <a:pt x="4983" y="2529"/>
                    <a:pt x="5125" y="2123"/>
                    <a:pt x="5024" y="1717"/>
                  </a:cubicBezTo>
                  <a:cubicBezTo>
                    <a:pt x="4902" y="1048"/>
                    <a:pt x="4232" y="662"/>
                    <a:pt x="3603" y="398"/>
                  </a:cubicBezTo>
                  <a:cubicBezTo>
                    <a:pt x="3146" y="188"/>
                    <a:pt x="2613" y="0"/>
                    <a:pt x="2120" y="0"/>
                  </a:cubicBezTo>
                  <a:close/>
                  <a:moveTo>
                    <a:pt x="90" y="18982"/>
                  </a:moveTo>
                  <a:cubicBezTo>
                    <a:pt x="77" y="18992"/>
                    <a:pt x="64" y="19001"/>
                    <a:pt x="51" y="19011"/>
                  </a:cubicBezTo>
                  <a:lnTo>
                    <a:pt x="92" y="19275"/>
                  </a:lnTo>
                  <a:cubicBezTo>
                    <a:pt x="91" y="19177"/>
                    <a:pt x="90" y="19080"/>
                    <a:pt x="90" y="1898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63"/>
            <p:cNvSpPr/>
            <p:nvPr/>
          </p:nvSpPr>
          <p:spPr>
            <a:xfrm>
              <a:off x="6524142" y="3660984"/>
              <a:ext cx="208075" cy="207575"/>
            </a:xfrm>
            <a:custGeom>
              <a:avLst/>
              <a:gdLst/>
              <a:ahLst/>
              <a:cxnLst/>
              <a:rect l="l" t="t" r="r" b="b"/>
              <a:pathLst>
                <a:path w="8323" h="8303" extrusionOk="0">
                  <a:moveTo>
                    <a:pt x="4162" y="1"/>
                  </a:moveTo>
                  <a:cubicBezTo>
                    <a:pt x="1868" y="1"/>
                    <a:pt x="1" y="1848"/>
                    <a:pt x="1" y="4141"/>
                  </a:cubicBezTo>
                  <a:cubicBezTo>
                    <a:pt x="1" y="6455"/>
                    <a:pt x="1868" y="8302"/>
                    <a:pt x="4162" y="8302"/>
                  </a:cubicBezTo>
                  <a:cubicBezTo>
                    <a:pt x="6455" y="8302"/>
                    <a:pt x="8323" y="6455"/>
                    <a:pt x="8323" y="4141"/>
                  </a:cubicBezTo>
                  <a:cubicBezTo>
                    <a:pt x="8323" y="1848"/>
                    <a:pt x="6455" y="1"/>
                    <a:pt x="41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63"/>
            <p:cNvSpPr/>
            <p:nvPr/>
          </p:nvSpPr>
          <p:spPr>
            <a:xfrm>
              <a:off x="6527192" y="3749759"/>
              <a:ext cx="199450" cy="36675"/>
            </a:xfrm>
            <a:custGeom>
              <a:avLst/>
              <a:gdLst/>
              <a:ahLst/>
              <a:cxnLst/>
              <a:rect l="l" t="t" r="r" b="b"/>
              <a:pathLst>
                <a:path w="7978" h="1467" extrusionOk="0">
                  <a:moveTo>
                    <a:pt x="7955" y="1"/>
                  </a:moveTo>
                  <a:cubicBezTo>
                    <a:pt x="7920" y="1"/>
                    <a:pt x="7614" y="356"/>
                    <a:pt x="6962" y="692"/>
                  </a:cubicBezTo>
                  <a:cubicBezTo>
                    <a:pt x="6354" y="1024"/>
                    <a:pt x="5444" y="1289"/>
                    <a:pt x="4415" y="1289"/>
                  </a:cubicBezTo>
                  <a:cubicBezTo>
                    <a:pt x="4311" y="1289"/>
                    <a:pt x="4206" y="1286"/>
                    <a:pt x="4100" y="1280"/>
                  </a:cubicBezTo>
                  <a:cubicBezTo>
                    <a:pt x="2944" y="1240"/>
                    <a:pt x="1929" y="956"/>
                    <a:pt x="1198" y="753"/>
                  </a:cubicBezTo>
                  <a:cubicBezTo>
                    <a:pt x="520" y="546"/>
                    <a:pt x="69" y="426"/>
                    <a:pt x="8" y="426"/>
                  </a:cubicBezTo>
                  <a:cubicBezTo>
                    <a:pt x="3" y="426"/>
                    <a:pt x="0" y="426"/>
                    <a:pt x="0" y="428"/>
                  </a:cubicBezTo>
                  <a:cubicBezTo>
                    <a:pt x="0" y="428"/>
                    <a:pt x="102" y="489"/>
                    <a:pt x="305" y="570"/>
                  </a:cubicBezTo>
                  <a:cubicBezTo>
                    <a:pt x="508" y="631"/>
                    <a:pt x="792" y="753"/>
                    <a:pt x="1157" y="874"/>
                  </a:cubicBezTo>
                  <a:cubicBezTo>
                    <a:pt x="1888" y="1098"/>
                    <a:pt x="2923" y="1423"/>
                    <a:pt x="4100" y="1463"/>
                  </a:cubicBezTo>
                  <a:cubicBezTo>
                    <a:pt x="4171" y="1466"/>
                    <a:pt x="4242" y="1467"/>
                    <a:pt x="4312" y="1467"/>
                  </a:cubicBezTo>
                  <a:cubicBezTo>
                    <a:pt x="5406" y="1467"/>
                    <a:pt x="6394" y="1176"/>
                    <a:pt x="7023" y="814"/>
                  </a:cubicBezTo>
                  <a:cubicBezTo>
                    <a:pt x="7348" y="611"/>
                    <a:pt x="7592" y="408"/>
                    <a:pt x="7754" y="266"/>
                  </a:cubicBezTo>
                  <a:cubicBezTo>
                    <a:pt x="7896" y="103"/>
                    <a:pt x="7977" y="2"/>
                    <a:pt x="7957" y="2"/>
                  </a:cubicBezTo>
                  <a:cubicBezTo>
                    <a:pt x="7956" y="1"/>
                    <a:pt x="7956" y="1"/>
                    <a:pt x="7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63"/>
            <p:cNvSpPr/>
            <p:nvPr/>
          </p:nvSpPr>
          <p:spPr>
            <a:xfrm>
              <a:off x="5308017" y="1947659"/>
              <a:ext cx="241875" cy="174300"/>
            </a:xfrm>
            <a:custGeom>
              <a:avLst/>
              <a:gdLst/>
              <a:ahLst/>
              <a:cxnLst/>
              <a:rect l="l" t="t" r="r" b="b"/>
              <a:pathLst>
                <a:path w="9675" h="6972" extrusionOk="0">
                  <a:moveTo>
                    <a:pt x="647" y="0"/>
                  </a:moveTo>
                  <a:cubicBezTo>
                    <a:pt x="379" y="0"/>
                    <a:pt x="1" y="595"/>
                    <a:pt x="155" y="902"/>
                  </a:cubicBezTo>
                  <a:cubicBezTo>
                    <a:pt x="337" y="1267"/>
                    <a:pt x="1575" y="4718"/>
                    <a:pt x="2347" y="4840"/>
                  </a:cubicBezTo>
                  <a:cubicBezTo>
                    <a:pt x="2563" y="4873"/>
                    <a:pt x="2865" y="4885"/>
                    <a:pt x="3190" y="4885"/>
                  </a:cubicBezTo>
                  <a:cubicBezTo>
                    <a:pt x="4056" y="4885"/>
                    <a:pt x="5087" y="4799"/>
                    <a:pt x="5087" y="4799"/>
                  </a:cubicBezTo>
                  <a:lnTo>
                    <a:pt x="5716" y="6971"/>
                  </a:lnTo>
                  <a:lnTo>
                    <a:pt x="9674" y="5672"/>
                  </a:lnTo>
                  <a:cubicBezTo>
                    <a:pt x="9674" y="5672"/>
                    <a:pt x="8862" y="2323"/>
                    <a:pt x="8416" y="2161"/>
                  </a:cubicBezTo>
                  <a:cubicBezTo>
                    <a:pt x="8379" y="2148"/>
                    <a:pt x="8306" y="2143"/>
                    <a:pt x="8204" y="2143"/>
                  </a:cubicBezTo>
                  <a:cubicBezTo>
                    <a:pt x="7123" y="2143"/>
                    <a:pt x="2753" y="2769"/>
                    <a:pt x="2753" y="2769"/>
                  </a:cubicBezTo>
                  <a:cubicBezTo>
                    <a:pt x="2753" y="2769"/>
                    <a:pt x="1048" y="374"/>
                    <a:pt x="784" y="70"/>
                  </a:cubicBezTo>
                  <a:cubicBezTo>
                    <a:pt x="745" y="21"/>
                    <a:pt x="698" y="0"/>
                    <a:pt x="6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63"/>
            <p:cNvSpPr/>
            <p:nvPr/>
          </p:nvSpPr>
          <p:spPr>
            <a:xfrm>
              <a:off x="5460542" y="2124459"/>
              <a:ext cx="663250" cy="417200"/>
            </a:xfrm>
            <a:custGeom>
              <a:avLst/>
              <a:gdLst/>
              <a:ahLst/>
              <a:cxnLst/>
              <a:rect l="l" t="t" r="r" b="b"/>
              <a:pathLst>
                <a:path w="26530" h="16688" extrusionOk="0">
                  <a:moveTo>
                    <a:pt x="3979" y="1"/>
                  </a:moveTo>
                  <a:lnTo>
                    <a:pt x="1" y="752"/>
                  </a:lnTo>
                  <a:cubicBezTo>
                    <a:pt x="1158" y="5481"/>
                    <a:pt x="2782" y="10393"/>
                    <a:pt x="5725" y="14270"/>
                  </a:cubicBezTo>
                  <a:cubicBezTo>
                    <a:pt x="6334" y="15102"/>
                    <a:pt x="7044" y="15934"/>
                    <a:pt x="7998" y="16340"/>
                  </a:cubicBezTo>
                  <a:cubicBezTo>
                    <a:pt x="8563" y="16587"/>
                    <a:pt x="9181" y="16688"/>
                    <a:pt x="9803" y="16688"/>
                  </a:cubicBezTo>
                  <a:cubicBezTo>
                    <a:pt x="10409" y="16688"/>
                    <a:pt x="11020" y="16592"/>
                    <a:pt x="11591" y="16442"/>
                  </a:cubicBezTo>
                  <a:cubicBezTo>
                    <a:pt x="13316" y="15995"/>
                    <a:pt x="15650" y="15244"/>
                    <a:pt x="17477" y="14574"/>
                  </a:cubicBezTo>
                  <a:cubicBezTo>
                    <a:pt x="20786" y="13336"/>
                    <a:pt x="22896" y="12727"/>
                    <a:pt x="26205" y="11509"/>
                  </a:cubicBezTo>
                  <a:cubicBezTo>
                    <a:pt x="26449" y="11428"/>
                    <a:pt x="26530" y="11103"/>
                    <a:pt x="26347" y="10900"/>
                  </a:cubicBezTo>
                  <a:lnTo>
                    <a:pt x="24196" y="5582"/>
                  </a:lnTo>
                  <a:lnTo>
                    <a:pt x="11164" y="10048"/>
                  </a:lnTo>
                  <a:lnTo>
                    <a:pt x="39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63"/>
            <p:cNvSpPr/>
            <p:nvPr/>
          </p:nvSpPr>
          <p:spPr>
            <a:xfrm>
              <a:off x="6030917" y="2202609"/>
              <a:ext cx="124850" cy="212775"/>
            </a:xfrm>
            <a:custGeom>
              <a:avLst/>
              <a:gdLst/>
              <a:ahLst/>
              <a:cxnLst/>
              <a:rect l="l" t="t" r="r" b="b"/>
              <a:pathLst>
                <a:path w="4994" h="8511" extrusionOk="0">
                  <a:moveTo>
                    <a:pt x="3512" y="0"/>
                  </a:moveTo>
                  <a:cubicBezTo>
                    <a:pt x="1929" y="508"/>
                    <a:pt x="650" y="1908"/>
                    <a:pt x="325" y="3532"/>
                  </a:cubicBezTo>
                  <a:cubicBezTo>
                    <a:pt x="0" y="5176"/>
                    <a:pt x="650" y="6962"/>
                    <a:pt x="1929" y="8018"/>
                  </a:cubicBezTo>
                  <a:cubicBezTo>
                    <a:pt x="2253" y="8282"/>
                    <a:pt x="2648" y="8511"/>
                    <a:pt x="3051" y="8511"/>
                  </a:cubicBezTo>
                  <a:cubicBezTo>
                    <a:pt x="3329" y="8511"/>
                    <a:pt x="3612" y="8401"/>
                    <a:pt x="3877" y="8119"/>
                  </a:cubicBezTo>
                  <a:cubicBezTo>
                    <a:pt x="4060" y="7916"/>
                    <a:pt x="4202" y="7653"/>
                    <a:pt x="4283" y="7368"/>
                  </a:cubicBezTo>
                  <a:cubicBezTo>
                    <a:pt x="4993" y="4851"/>
                    <a:pt x="4709" y="2294"/>
                    <a:pt x="35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63"/>
            <p:cNvSpPr/>
            <p:nvPr/>
          </p:nvSpPr>
          <p:spPr>
            <a:xfrm>
              <a:off x="6068467" y="2226459"/>
              <a:ext cx="63450" cy="182200"/>
            </a:xfrm>
            <a:custGeom>
              <a:avLst/>
              <a:gdLst/>
              <a:ahLst/>
              <a:cxnLst/>
              <a:rect l="l" t="t" r="r" b="b"/>
              <a:pathLst>
                <a:path w="2538" h="7288" extrusionOk="0">
                  <a:moveTo>
                    <a:pt x="427" y="0"/>
                  </a:moveTo>
                  <a:cubicBezTo>
                    <a:pt x="345" y="0"/>
                    <a:pt x="305" y="41"/>
                    <a:pt x="244" y="61"/>
                  </a:cubicBezTo>
                  <a:cubicBezTo>
                    <a:pt x="142" y="142"/>
                    <a:pt x="102" y="203"/>
                    <a:pt x="61" y="244"/>
                  </a:cubicBezTo>
                  <a:cubicBezTo>
                    <a:pt x="21" y="285"/>
                    <a:pt x="0" y="325"/>
                    <a:pt x="21" y="325"/>
                  </a:cubicBezTo>
                  <a:cubicBezTo>
                    <a:pt x="21" y="327"/>
                    <a:pt x="21" y="328"/>
                    <a:pt x="22" y="328"/>
                  </a:cubicBezTo>
                  <a:cubicBezTo>
                    <a:pt x="35" y="328"/>
                    <a:pt x="118" y="233"/>
                    <a:pt x="284" y="122"/>
                  </a:cubicBezTo>
                  <a:cubicBezTo>
                    <a:pt x="325" y="92"/>
                    <a:pt x="376" y="76"/>
                    <a:pt x="434" y="76"/>
                  </a:cubicBezTo>
                  <a:cubicBezTo>
                    <a:pt x="493" y="76"/>
                    <a:pt x="558" y="92"/>
                    <a:pt x="630" y="122"/>
                  </a:cubicBezTo>
                  <a:cubicBezTo>
                    <a:pt x="751" y="183"/>
                    <a:pt x="833" y="345"/>
                    <a:pt x="954" y="508"/>
                  </a:cubicBezTo>
                  <a:cubicBezTo>
                    <a:pt x="1401" y="1137"/>
                    <a:pt x="1888" y="2111"/>
                    <a:pt x="2132" y="3268"/>
                  </a:cubicBezTo>
                  <a:cubicBezTo>
                    <a:pt x="2355" y="4425"/>
                    <a:pt x="2294" y="5521"/>
                    <a:pt x="2091" y="6272"/>
                  </a:cubicBezTo>
                  <a:cubicBezTo>
                    <a:pt x="1989" y="6638"/>
                    <a:pt x="1827" y="6922"/>
                    <a:pt x="1685" y="7064"/>
                  </a:cubicBezTo>
                  <a:cubicBezTo>
                    <a:pt x="1543" y="7226"/>
                    <a:pt x="1421" y="7267"/>
                    <a:pt x="1421" y="7287"/>
                  </a:cubicBezTo>
                  <a:cubicBezTo>
                    <a:pt x="1441" y="7287"/>
                    <a:pt x="1563" y="7267"/>
                    <a:pt x="1726" y="7125"/>
                  </a:cubicBezTo>
                  <a:cubicBezTo>
                    <a:pt x="1908" y="6962"/>
                    <a:pt x="2091" y="6699"/>
                    <a:pt x="2213" y="6313"/>
                  </a:cubicBezTo>
                  <a:cubicBezTo>
                    <a:pt x="2436" y="5542"/>
                    <a:pt x="2538" y="4425"/>
                    <a:pt x="2294" y="3228"/>
                  </a:cubicBezTo>
                  <a:cubicBezTo>
                    <a:pt x="2071" y="2050"/>
                    <a:pt x="1543" y="1056"/>
                    <a:pt x="1056" y="427"/>
                  </a:cubicBezTo>
                  <a:cubicBezTo>
                    <a:pt x="995" y="345"/>
                    <a:pt x="934" y="285"/>
                    <a:pt x="873" y="203"/>
                  </a:cubicBezTo>
                  <a:cubicBezTo>
                    <a:pt x="833" y="142"/>
                    <a:pt x="751" y="82"/>
                    <a:pt x="670" y="41"/>
                  </a:cubicBezTo>
                  <a:cubicBezTo>
                    <a:pt x="589" y="21"/>
                    <a:pt x="508" y="0"/>
                    <a:pt x="4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63"/>
            <p:cNvSpPr/>
            <p:nvPr/>
          </p:nvSpPr>
          <p:spPr>
            <a:xfrm>
              <a:off x="5653367" y="2375634"/>
              <a:ext cx="88825" cy="153275"/>
            </a:xfrm>
            <a:custGeom>
              <a:avLst/>
              <a:gdLst/>
              <a:ahLst/>
              <a:cxnLst/>
              <a:rect l="l" t="t" r="r" b="b"/>
              <a:pathLst>
                <a:path w="3553" h="6131" extrusionOk="0">
                  <a:moveTo>
                    <a:pt x="3451" y="1"/>
                  </a:moveTo>
                  <a:lnTo>
                    <a:pt x="3451" y="1"/>
                  </a:lnTo>
                  <a:cubicBezTo>
                    <a:pt x="3411" y="1"/>
                    <a:pt x="3472" y="427"/>
                    <a:pt x="3411" y="1097"/>
                  </a:cubicBezTo>
                  <a:cubicBezTo>
                    <a:pt x="3391" y="1422"/>
                    <a:pt x="3309" y="1828"/>
                    <a:pt x="3188" y="2254"/>
                  </a:cubicBezTo>
                  <a:cubicBezTo>
                    <a:pt x="3066" y="2680"/>
                    <a:pt x="2883" y="3127"/>
                    <a:pt x="2640" y="3573"/>
                  </a:cubicBezTo>
                  <a:cubicBezTo>
                    <a:pt x="2132" y="4446"/>
                    <a:pt x="1442" y="5096"/>
                    <a:pt x="914" y="5501"/>
                  </a:cubicBezTo>
                  <a:cubicBezTo>
                    <a:pt x="366" y="5907"/>
                    <a:pt x="1" y="6090"/>
                    <a:pt x="21" y="6131"/>
                  </a:cubicBezTo>
                  <a:cubicBezTo>
                    <a:pt x="21" y="6131"/>
                    <a:pt x="123" y="6090"/>
                    <a:pt x="285" y="6009"/>
                  </a:cubicBezTo>
                  <a:cubicBezTo>
                    <a:pt x="468" y="5928"/>
                    <a:pt x="691" y="5806"/>
                    <a:pt x="975" y="5603"/>
                  </a:cubicBezTo>
                  <a:cubicBezTo>
                    <a:pt x="1543" y="5217"/>
                    <a:pt x="2254" y="4568"/>
                    <a:pt x="2782" y="3654"/>
                  </a:cubicBezTo>
                  <a:cubicBezTo>
                    <a:pt x="3045" y="3188"/>
                    <a:pt x="3228" y="2721"/>
                    <a:pt x="3350" y="2294"/>
                  </a:cubicBezTo>
                  <a:cubicBezTo>
                    <a:pt x="3472" y="1848"/>
                    <a:pt x="3512" y="1442"/>
                    <a:pt x="3533" y="1097"/>
                  </a:cubicBezTo>
                  <a:cubicBezTo>
                    <a:pt x="3553" y="752"/>
                    <a:pt x="3533" y="488"/>
                    <a:pt x="3492" y="285"/>
                  </a:cubicBezTo>
                  <a:cubicBezTo>
                    <a:pt x="3472" y="102"/>
                    <a:pt x="3451" y="1"/>
                    <a:pt x="34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63"/>
            <p:cNvSpPr/>
            <p:nvPr/>
          </p:nvSpPr>
          <p:spPr>
            <a:xfrm>
              <a:off x="5739142" y="2294434"/>
              <a:ext cx="311575" cy="116825"/>
            </a:xfrm>
            <a:custGeom>
              <a:avLst/>
              <a:gdLst/>
              <a:ahLst/>
              <a:cxnLst/>
              <a:rect l="l" t="t" r="r" b="b"/>
              <a:pathLst>
                <a:path w="12463" h="4673" extrusionOk="0">
                  <a:moveTo>
                    <a:pt x="12438" y="0"/>
                  </a:moveTo>
                  <a:cubicBezTo>
                    <a:pt x="12314" y="0"/>
                    <a:pt x="9555" y="1000"/>
                    <a:pt x="6191" y="2254"/>
                  </a:cubicBezTo>
                  <a:cubicBezTo>
                    <a:pt x="2761" y="3553"/>
                    <a:pt x="0" y="4629"/>
                    <a:pt x="20" y="4670"/>
                  </a:cubicBezTo>
                  <a:cubicBezTo>
                    <a:pt x="21" y="4671"/>
                    <a:pt x="24" y="4672"/>
                    <a:pt x="29" y="4672"/>
                  </a:cubicBezTo>
                  <a:cubicBezTo>
                    <a:pt x="200" y="4672"/>
                    <a:pt x="2920" y="3679"/>
                    <a:pt x="6252" y="2417"/>
                  </a:cubicBezTo>
                  <a:cubicBezTo>
                    <a:pt x="9682" y="1138"/>
                    <a:pt x="12463" y="62"/>
                    <a:pt x="12443" y="1"/>
                  </a:cubicBezTo>
                  <a:cubicBezTo>
                    <a:pt x="12442" y="0"/>
                    <a:pt x="12441" y="0"/>
                    <a:pt x="124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63"/>
            <p:cNvSpPr/>
            <p:nvPr/>
          </p:nvSpPr>
          <p:spPr>
            <a:xfrm>
              <a:off x="5493017" y="2140709"/>
              <a:ext cx="189300" cy="370450"/>
            </a:xfrm>
            <a:custGeom>
              <a:avLst/>
              <a:gdLst/>
              <a:ahLst/>
              <a:cxnLst/>
              <a:rect l="l" t="t" r="r" b="b"/>
              <a:pathLst>
                <a:path w="7572" h="14818" extrusionOk="0">
                  <a:moveTo>
                    <a:pt x="1" y="0"/>
                  </a:moveTo>
                  <a:cubicBezTo>
                    <a:pt x="1" y="0"/>
                    <a:pt x="1" y="61"/>
                    <a:pt x="41" y="162"/>
                  </a:cubicBezTo>
                  <a:cubicBezTo>
                    <a:pt x="82" y="284"/>
                    <a:pt x="123" y="447"/>
                    <a:pt x="183" y="629"/>
                  </a:cubicBezTo>
                  <a:cubicBezTo>
                    <a:pt x="305" y="1035"/>
                    <a:pt x="488" y="1624"/>
                    <a:pt x="752" y="2334"/>
                  </a:cubicBezTo>
                  <a:cubicBezTo>
                    <a:pt x="1259" y="3755"/>
                    <a:pt x="2051" y="5704"/>
                    <a:pt x="3086" y="7774"/>
                  </a:cubicBezTo>
                  <a:cubicBezTo>
                    <a:pt x="3614" y="8789"/>
                    <a:pt x="4142" y="9763"/>
                    <a:pt x="4649" y="10636"/>
                  </a:cubicBezTo>
                  <a:cubicBezTo>
                    <a:pt x="5156" y="11488"/>
                    <a:pt x="5644" y="12260"/>
                    <a:pt x="6090" y="12869"/>
                  </a:cubicBezTo>
                  <a:cubicBezTo>
                    <a:pt x="6293" y="13193"/>
                    <a:pt x="6496" y="13457"/>
                    <a:pt x="6679" y="13701"/>
                  </a:cubicBezTo>
                  <a:cubicBezTo>
                    <a:pt x="6861" y="13945"/>
                    <a:pt x="7003" y="14147"/>
                    <a:pt x="7146" y="14310"/>
                  </a:cubicBezTo>
                  <a:cubicBezTo>
                    <a:pt x="7267" y="14472"/>
                    <a:pt x="7369" y="14594"/>
                    <a:pt x="7450" y="14696"/>
                  </a:cubicBezTo>
                  <a:cubicBezTo>
                    <a:pt x="7531" y="14777"/>
                    <a:pt x="7572" y="14817"/>
                    <a:pt x="7572" y="14817"/>
                  </a:cubicBezTo>
                  <a:cubicBezTo>
                    <a:pt x="7572" y="14817"/>
                    <a:pt x="7552" y="14756"/>
                    <a:pt x="7491" y="14675"/>
                  </a:cubicBezTo>
                  <a:cubicBezTo>
                    <a:pt x="7409" y="14574"/>
                    <a:pt x="7308" y="14432"/>
                    <a:pt x="7206" y="14269"/>
                  </a:cubicBezTo>
                  <a:cubicBezTo>
                    <a:pt x="7064" y="14107"/>
                    <a:pt x="6922" y="13904"/>
                    <a:pt x="6760" y="13640"/>
                  </a:cubicBezTo>
                  <a:cubicBezTo>
                    <a:pt x="6577" y="13396"/>
                    <a:pt x="6395" y="13112"/>
                    <a:pt x="6192" y="12808"/>
                  </a:cubicBezTo>
                  <a:cubicBezTo>
                    <a:pt x="5765" y="12179"/>
                    <a:pt x="5298" y="11407"/>
                    <a:pt x="4791" y="10555"/>
                  </a:cubicBezTo>
                  <a:cubicBezTo>
                    <a:pt x="4284" y="9682"/>
                    <a:pt x="3776" y="8708"/>
                    <a:pt x="3248" y="7693"/>
                  </a:cubicBezTo>
                  <a:cubicBezTo>
                    <a:pt x="2213" y="5622"/>
                    <a:pt x="1401" y="3694"/>
                    <a:pt x="874" y="2294"/>
                  </a:cubicBezTo>
                  <a:cubicBezTo>
                    <a:pt x="589" y="1583"/>
                    <a:pt x="386" y="1015"/>
                    <a:pt x="244" y="609"/>
                  </a:cubicBezTo>
                  <a:cubicBezTo>
                    <a:pt x="163" y="426"/>
                    <a:pt x="123" y="284"/>
                    <a:pt x="62" y="142"/>
                  </a:cubicBezTo>
                  <a:cubicBezTo>
                    <a:pt x="21" y="41"/>
                    <a:pt x="1"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63"/>
            <p:cNvSpPr/>
            <p:nvPr/>
          </p:nvSpPr>
          <p:spPr>
            <a:xfrm>
              <a:off x="5798092" y="2399684"/>
              <a:ext cx="7550" cy="7200"/>
            </a:xfrm>
            <a:custGeom>
              <a:avLst/>
              <a:gdLst/>
              <a:ahLst/>
              <a:cxnLst/>
              <a:rect l="l" t="t" r="r" b="b"/>
              <a:pathLst>
                <a:path w="302" h="288" extrusionOk="0">
                  <a:moveTo>
                    <a:pt x="164" y="0"/>
                  </a:moveTo>
                  <a:cubicBezTo>
                    <a:pt x="92" y="0"/>
                    <a:pt x="17" y="55"/>
                    <a:pt x="17" y="135"/>
                  </a:cubicBezTo>
                  <a:cubicBezTo>
                    <a:pt x="0" y="218"/>
                    <a:pt x="79" y="288"/>
                    <a:pt x="153" y="288"/>
                  </a:cubicBezTo>
                  <a:cubicBezTo>
                    <a:pt x="169" y="288"/>
                    <a:pt x="185" y="284"/>
                    <a:pt x="200" y="277"/>
                  </a:cubicBezTo>
                  <a:lnTo>
                    <a:pt x="220" y="257"/>
                  </a:lnTo>
                  <a:cubicBezTo>
                    <a:pt x="301" y="216"/>
                    <a:pt x="301" y="74"/>
                    <a:pt x="220" y="13"/>
                  </a:cubicBezTo>
                  <a:cubicBezTo>
                    <a:pt x="203" y="4"/>
                    <a:pt x="183" y="0"/>
                    <a:pt x="1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63"/>
            <p:cNvSpPr/>
            <p:nvPr/>
          </p:nvSpPr>
          <p:spPr>
            <a:xfrm>
              <a:off x="5659967" y="2440559"/>
              <a:ext cx="7650" cy="6925"/>
            </a:xfrm>
            <a:custGeom>
              <a:avLst/>
              <a:gdLst/>
              <a:ahLst/>
              <a:cxnLst/>
              <a:rect l="l" t="t" r="r" b="b"/>
              <a:pathLst>
                <a:path w="306" h="277" extrusionOk="0">
                  <a:moveTo>
                    <a:pt x="157" y="1"/>
                  </a:moveTo>
                  <a:cubicBezTo>
                    <a:pt x="82" y="1"/>
                    <a:pt x="1" y="62"/>
                    <a:pt x="1" y="124"/>
                  </a:cubicBezTo>
                  <a:cubicBezTo>
                    <a:pt x="1" y="207"/>
                    <a:pt x="83" y="276"/>
                    <a:pt x="157" y="276"/>
                  </a:cubicBezTo>
                  <a:cubicBezTo>
                    <a:pt x="173" y="276"/>
                    <a:pt x="189" y="273"/>
                    <a:pt x="204" y="266"/>
                  </a:cubicBezTo>
                  <a:cubicBezTo>
                    <a:pt x="305" y="205"/>
                    <a:pt x="305" y="63"/>
                    <a:pt x="224" y="22"/>
                  </a:cubicBezTo>
                  <a:cubicBezTo>
                    <a:pt x="204" y="7"/>
                    <a:pt x="181" y="1"/>
                    <a:pt x="1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63"/>
            <p:cNvSpPr/>
            <p:nvPr/>
          </p:nvSpPr>
          <p:spPr>
            <a:xfrm>
              <a:off x="5597142" y="2342334"/>
              <a:ext cx="7550" cy="7225"/>
            </a:xfrm>
            <a:custGeom>
              <a:avLst/>
              <a:gdLst/>
              <a:ahLst/>
              <a:cxnLst/>
              <a:rect l="l" t="t" r="r" b="b"/>
              <a:pathLst>
                <a:path w="302" h="289" extrusionOk="0">
                  <a:moveTo>
                    <a:pt x="164" y="1"/>
                  </a:moveTo>
                  <a:cubicBezTo>
                    <a:pt x="92" y="1"/>
                    <a:pt x="17" y="55"/>
                    <a:pt x="17" y="135"/>
                  </a:cubicBezTo>
                  <a:cubicBezTo>
                    <a:pt x="0" y="218"/>
                    <a:pt x="79" y="288"/>
                    <a:pt x="153" y="288"/>
                  </a:cubicBezTo>
                  <a:cubicBezTo>
                    <a:pt x="169" y="288"/>
                    <a:pt x="185" y="285"/>
                    <a:pt x="200" y="277"/>
                  </a:cubicBezTo>
                  <a:lnTo>
                    <a:pt x="220" y="257"/>
                  </a:lnTo>
                  <a:cubicBezTo>
                    <a:pt x="301" y="216"/>
                    <a:pt x="301" y="74"/>
                    <a:pt x="220" y="14"/>
                  </a:cubicBezTo>
                  <a:cubicBezTo>
                    <a:pt x="203" y="5"/>
                    <a:pt x="184" y="1"/>
                    <a:pt x="1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63"/>
            <p:cNvSpPr/>
            <p:nvPr/>
          </p:nvSpPr>
          <p:spPr>
            <a:xfrm>
              <a:off x="5879192" y="2371259"/>
              <a:ext cx="7625" cy="7200"/>
            </a:xfrm>
            <a:custGeom>
              <a:avLst/>
              <a:gdLst/>
              <a:ahLst/>
              <a:cxnLst/>
              <a:rect l="l" t="t" r="r" b="b"/>
              <a:pathLst>
                <a:path w="305" h="288" extrusionOk="0">
                  <a:moveTo>
                    <a:pt x="167" y="1"/>
                  </a:moveTo>
                  <a:cubicBezTo>
                    <a:pt x="95" y="1"/>
                    <a:pt x="16" y="55"/>
                    <a:pt x="0" y="135"/>
                  </a:cubicBezTo>
                  <a:cubicBezTo>
                    <a:pt x="0" y="218"/>
                    <a:pt x="82" y="288"/>
                    <a:pt x="156" y="288"/>
                  </a:cubicBezTo>
                  <a:cubicBezTo>
                    <a:pt x="173" y="288"/>
                    <a:pt x="189" y="285"/>
                    <a:pt x="203" y="277"/>
                  </a:cubicBezTo>
                  <a:lnTo>
                    <a:pt x="224" y="257"/>
                  </a:lnTo>
                  <a:cubicBezTo>
                    <a:pt x="305" y="216"/>
                    <a:pt x="305" y="74"/>
                    <a:pt x="224" y="13"/>
                  </a:cubicBezTo>
                  <a:cubicBezTo>
                    <a:pt x="206" y="5"/>
                    <a:pt x="187"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63"/>
            <p:cNvSpPr/>
            <p:nvPr/>
          </p:nvSpPr>
          <p:spPr>
            <a:xfrm>
              <a:off x="5974067" y="2345884"/>
              <a:ext cx="7650" cy="7025"/>
            </a:xfrm>
            <a:custGeom>
              <a:avLst/>
              <a:gdLst/>
              <a:ahLst/>
              <a:cxnLst/>
              <a:rect l="l" t="t" r="r" b="b"/>
              <a:pathLst>
                <a:path w="306" h="281" extrusionOk="0">
                  <a:moveTo>
                    <a:pt x="138" y="1"/>
                  </a:moveTo>
                  <a:cubicBezTo>
                    <a:pt x="119" y="1"/>
                    <a:pt x="99" y="5"/>
                    <a:pt x="82" y="14"/>
                  </a:cubicBezTo>
                  <a:lnTo>
                    <a:pt x="62" y="34"/>
                  </a:lnTo>
                  <a:cubicBezTo>
                    <a:pt x="1" y="95"/>
                    <a:pt x="1" y="237"/>
                    <a:pt x="102" y="277"/>
                  </a:cubicBezTo>
                  <a:cubicBezTo>
                    <a:pt x="111" y="280"/>
                    <a:pt x="120" y="281"/>
                    <a:pt x="129" y="281"/>
                  </a:cubicBezTo>
                  <a:cubicBezTo>
                    <a:pt x="208" y="281"/>
                    <a:pt x="305" y="208"/>
                    <a:pt x="305" y="135"/>
                  </a:cubicBezTo>
                  <a:cubicBezTo>
                    <a:pt x="289" y="56"/>
                    <a:pt x="211" y="1"/>
                    <a:pt x="1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63"/>
            <p:cNvSpPr/>
            <p:nvPr/>
          </p:nvSpPr>
          <p:spPr>
            <a:xfrm>
              <a:off x="5430092" y="2067934"/>
              <a:ext cx="164950" cy="75900"/>
            </a:xfrm>
            <a:custGeom>
              <a:avLst/>
              <a:gdLst/>
              <a:ahLst/>
              <a:cxnLst/>
              <a:rect l="l" t="t" r="r" b="b"/>
              <a:pathLst>
                <a:path w="6598" h="3036" extrusionOk="0">
                  <a:moveTo>
                    <a:pt x="3779" y="0"/>
                  </a:moveTo>
                  <a:cubicBezTo>
                    <a:pt x="3007" y="0"/>
                    <a:pt x="2234" y="140"/>
                    <a:pt x="1503" y="414"/>
                  </a:cubicBezTo>
                  <a:cubicBezTo>
                    <a:pt x="1117" y="577"/>
                    <a:pt x="711" y="760"/>
                    <a:pt x="427" y="1084"/>
                  </a:cubicBezTo>
                  <a:cubicBezTo>
                    <a:pt x="143" y="1409"/>
                    <a:pt x="1" y="1876"/>
                    <a:pt x="143" y="2282"/>
                  </a:cubicBezTo>
                  <a:cubicBezTo>
                    <a:pt x="278" y="2668"/>
                    <a:pt x="615" y="3036"/>
                    <a:pt x="1067" y="3036"/>
                  </a:cubicBezTo>
                  <a:cubicBezTo>
                    <a:pt x="1090" y="3036"/>
                    <a:pt x="1114" y="3035"/>
                    <a:pt x="1138" y="3033"/>
                  </a:cubicBezTo>
                  <a:cubicBezTo>
                    <a:pt x="2761" y="2911"/>
                    <a:pt x="3573" y="2789"/>
                    <a:pt x="5177" y="2465"/>
                  </a:cubicBezTo>
                  <a:cubicBezTo>
                    <a:pt x="5705" y="2363"/>
                    <a:pt x="6313" y="2160"/>
                    <a:pt x="6476" y="1653"/>
                  </a:cubicBezTo>
                  <a:cubicBezTo>
                    <a:pt x="6598" y="1287"/>
                    <a:pt x="6435" y="861"/>
                    <a:pt x="6131" y="597"/>
                  </a:cubicBezTo>
                  <a:cubicBezTo>
                    <a:pt x="5826" y="333"/>
                    <a:pt x="5441" y="211"/>
                    <a:pt x="5055" y="130"/>
                  </a:cubicBezTo>
                  <a:cubicBezTo>
                    <a:pt x="4635" y="43"/>
                    <a:pt x="4207" y="0"/>
                    <a:pt x="37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63"/>
            <p:cNvSpPr/>
            <p:nvPr/>
          </p:nvSpPr>
          <p:spPr>
            <a:xfrm>
              <a:off x="5435167" y="2080059"/>
              <a:ext cx="152775" cy="43950"/>
            </a:xfrm>
            <a:custGeom>
              <a:avLst/>
              <a:gdLst/>
              <a:ahLst/>
              <a:cxnLst/>
              <a:rect l="l" t="t" r="r" b="b"/>
              <a:pathLst>
                <a:path w="6111" h="1758" extrusionOk="0">
                  <a:moveTo>
                    <a:pt x="3687" y="0"/>
                  </a:moveTo>
                  <a:cubicBezTo>
                    <a:pt x="3421" y="0"/>
                    <a:pt x="3144" y="22"/>
                    <a:pt x="2863" y="72"/>
                  </a:cubicBezTo>
                  <a:cubicBezTo>
                    <a:pt x="1929" y="254"/>
                    <a:pt x="1178" y="680"/>
                    <a:pt x="691" y="1046"/>
                  </a:cubicBezTo>
                  <a:cubicBezTo>
                    <a:pt x="468" y="1249"/>
                    <a:pt x="285" y="1411"/>
                    <a:pt x="163" y="1533"/>
                  </a:cubicBezTo>
                  <a:cubicBezTo>
                    <a:pt x="62" y="1675"/>
                    <a:pt x="1" y="1756"/>
                    <a:pt x="21" y="1756"/>
                  </a:cubicBezTo>
                  <a:cubicBezTo>
                    <a:pt x="22" y="1757"/>
                    <a:pt x="23" y="1757"/>
                    <a:pt x="24" y="1757"/>
                  </a:cubicBezTo>
                  <a:cubicBezTo>
                    <a:pt x="58" y="1757"/>
                    <a:pt x="301" y="1481"/>
                    <a:pt x="772" y="1147"/>
                  </a:cubicBezTo>
                  <a:cubicBezTo>
                    <a:pt x="1259" y="802"/>
                    <a:pt x="1990" y="417"/>
                    <a:pt x="2883" y="254"/>
                  </a:cubicBezTo>
                  <a:cubicBezTo>
                    <a:pt x="3202" y="196"/>
                    <a:pt x="3512" y="172"/>
                    <a:pt x="3806" y="172"/>
                  </a:cubicBezTo>
                  <a:cubicBezTo>
                    <a:pt x="4336" y="172"/>
                    <a:pt x="4811" y="251"/>
                    <a:pt x="5177" y="356"/>
                  </a:cubicBezTo>
                  <a:cubicBezTo>
                    <a:pt x="5735" y="490"/>
                    <a:pt x="6056" y="662"/>
                    <a:pt x="6105" y="662"/>
                  </a:cubicBezTo>
                  <a:cubicBezTo>
                    <a:pt x="6108" y="662"/>
                    <a:pt x="6109" y="661"/>
                    <a:pt x="6110" y="660"/>
                  </a:cubicBezTo>
                  <a:cubicBezTo>
                    <a:pt x="6110" y="640"/>
                    <a:pt x="6029" y="579"/>
                    <a:pt x="5887" y="498"/>
                  </a:cubicBezTo>
                  <a:cubicBezTo>
                    <a:pt x="5725" y="417"/>
                    <a:pt x="5502" y="335"/>
                    <a:pt x="5217" y="234"/>
                  </a:cubicBezTo>
                  <a:cubicBezTo>
                    <a:pt x="4824" y="107"/>
                    <a:pt x="4284" y="0"/>
                    <a:pt x="36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63"/>
            <p:cNvSpPr/>
            <p:nvPr/>
          </p:nvSpPr>
          <p:spPr>
            <a:xfrm>
              <a:off x="6208517" y="3772884"/>
              <a:ext cx="200975" cy="758000"/>
            </a:xfrm>
            <a:custGeom>
              <a:avLst/>
              <a:gdLst/>
              <a:ahLst/>
              <a:cxnLst/>
              <a:rect l="l" t="t" r="r" b="b"/>
              <a:pathLst>
                <a:path w="8039" h="30320" extrusionOk="0">
                  <a:moveTo>
                    <a:pt x="5047" y="0"/>
                  </a:moveTo>
                  <a:cubicBezTo>
                    <a:pt x="4292" y="0"/>
                    <a:pt x="3539" y="196"/>
                    <a:pt x="2802" y="376"/>
                  </a:cubicBezTo>
                  <a:lnTo>
                    <a:pt x="2659" y="355"/>
                  </a:lnTo>
                  <a:cubicBezTo>
                    <a:pt x="1584" y="477"/>
                    <a:pt x="731" y="1391"/>
                    <a:pt x="366" y="2406"/>
                  </a:cubicBezTo>
                  <a:cubicBezTo>
                    <a:pt x="0" y="3420"/>
                    <a:pt x="21" y="4537"/>
                    <a:pt x="41" y="5613"/>
                  </a:cubicBezTo>
                  <a:cubicBezTo>
                    <a:pt x="203" y="12189"/>
                    <a:pt x="366" y="18786"/>
                    <a:pt x="1117" y="25321"/>
                  </a:cubicBezTo>
                  <a:cubicBezTo>
                    <a:pt x="1279" y="26742"/>
                    <a:pt x="1502" y="28244"/>
                    <a:pt x="2436" y="29320"/>
                  </a:cubicBezTo>
                  <a:cubicBezTo>
                    <a:pt x="2976" y="29942"/>
                    <a:pt x="3835" y="30320"/>
                    <a:pt x="4644" y="30320"/>
                  </a:cubicBezTo>
                  <a:cubicBezTo>
                    <a:pt x="5234" y="30320"/>
                    <a:pt x="5797" y="30119"/>
                    <a:pt x="6191" y="29665"/>
                  </a:cubicBezTo>
                  <a:cubicBezTo>
                    <a:pt x="6719" y="29036"/>
                    <a:pt x="6780" y="28163"/>
                    <a:pt x="6820" y="27351"/>
                  </a:cubicBezTo>
                  <a:cubicBezTo>
                    <a:pt x="7206" y="19476"/>
                    <a:pt x="7592" y="11600"/>
                    <a:pt x="7977" y="3725"/>
                  </a:cubicBezTo>
                  <a:cubicBezTo>
                    <a:pt x="8018" y="2832"/>
                    <a:pt x="8038" y="1857"/>
                    <a:pt x="7551" y="1127"/>
                  </a:cubicBezTo>
                  <a:cubicBezTo>
                    <a:pt x="7064" y="416"/>
                    <a:pt x="6191" y="51"/>
                    <a:pt x="5339" y="10"/>
                  </a:cubicBezTo>
                  <a:cubicBezTo>
                    <a:pt x="5241" y="3"/>
                    <a:pt x="5144" y="0"/>
                    <a:pt x="50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63"/>
            <p:cNvSpPr/>
            <p:nvPr/>
          </p:nvSpPr>
          <p:spPr>
            <a:xfrm>
              <a:off x="6131892" y="2843509"/>
              <a:ext cx="306000" cy="929350"/>
            </a:xfrm>
            <a:custGeom>
              <a:avLst/>
              <a:gdLst/>
              <a:ahLst/>
              <a:cxnLst/>
              <a:rect l="l" t="t" r="r" b="b"/>
              <a:pathLst>
                <a:path w="12240" h="37174" extrusionOk="0">
                  <a:moveTo>
                    <a:pt x="7429" y="0"/>
                  </a:moveTo>
                  <a:cubicBezTo>
                    <a:pt x="2619" y="0"/>
                    <a:pt x="1" y="2700"/>
                    <a:pt x="122" y="7774"/>
                  </a:cubicBezTo>
                  <a:cubicBezTo>
                    <a:pt x="325" y="16035"/>
                    <a:pt x="1178" y="24296"/>
                    <a:pt x="3268" y="32294"/>
                  </a:cubicBezTo>
                  <a:cubicBezTo>
                    <a:pt x="3634" y="33654"/>
                    <a:pt x="4060" y="35074"/>
                    <a:pt x="5055" y="36110"/>
                  </a:cubicBezTo>
                  <a:cubicBezTo>
                    <a:pt x="5676" y="36757"/>
                    <a:pt x="6604" y="37174"/>
                    <a:pt x="7490" y="37174"/>
                  </a:cubicBezTo>
                  <a:cubicBezTo>
                    <a:pt x="7991" y="37174"/>
                    <a:pt x="8480" y="37040"/>
                    <a:pt x="8891" y="36739"/>
                  </a:cubicBezTo>
                  <a:cubicBezTo>
                    <a:pt x="9865" y="36008"/>
                    <a:pt x="10088" y="34668"/>
                    <a:pt x="10231" y="33471"/>
                  </a:cubicBezTo>
                  <a:cubicBezTo>
                    <a:pt x="11266" y="24093"/>
                    <a:pt x="11854" y="16238"/>
                    <a:pt x="11976" y="6800"/>
                  </a:cubicBezTo>
                  <a:cubicBezTo>
                    <a:pt x="11976" y="6800"/>
                    <a:pt x="12240" y="0"/>
                    <a:pt x="74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63"/>
            <p:cNvSpPr/>
            <p:nvPr/>
          </p:nvSpPr>
          <p:spPr>
            <a:xfrm>
              <a:off x="6145092" y="2899234"/>
              <a:ext cx="93375" cy="781075"/>
            </a:xfrm>
            <a:custGeom>
              <a:avLst/>
              <a:gdLst/>
              <a:ahLst/>
              <a:cxnLst/>
              <a:rect l="l" t="t" r="r" b="b"/>
              <a:pathLst>
                <a:path w="3735" h="31243" extrusionOk="0">
                  <a:moveTo>
                    <a:pt x="2181" y="0"/>
                  </a:moveTo>
                  <a:cubicBezTo>
                    <a:pt x="2146" y="0"/>
                    <a:pt x="2051" y="65"/>
                    <a:pt x="1908" y="207"/>
                  </a:cubicBezTo>
                  <a:cubicBezTo>
                    <a:pt x="1827" y="268"/>
                    <a:pt x="1726" y="369"/>
                    <a:pt x="1624" y="491"/>
                  </a:cubicBezTo>
                  <a:cubicBezTo>
                    <a:pt x="1543" y="613"/>
                    <a:pt x="1421" y="755"/>
                    <a:pt x="1299" y="917"/>
                  </a:cubicBezTo>
                  <a:cubicBezTo>
                    <a:pt x="832" y="1607"/>
                    <a:pt x="366" y="2764"/>
                    <a:pt x="183" y="4226"/>
                  </a:cubicBezTo>
                  <a:cubicBezTo>
                    <a:pt x="0" y="5708"/>
                    <a:pt x="122" y="7453"/>
                    <a:pt x="284" y="9361"/>
                  </a:cubicBezTo>
                  <a:cubicBezTo>
                    <a:pt x="447" y="11249"/>
                    <a:pt x="629" y="13339"/>
                    <a:pt x="893" y="15532"/>
                  </a:cubicBezTo>
                  <a:cubicBezTo>
                    <a:pt x="1401" y="19916"/>
                    <a:pt x="2071" y="23833"/>
                    <a:pt x="2578" y="26675"/>
                  </a:cubicBezTo>
                  <a:cubicBezTo>
                    <a:pt x="3103" y="29500"/>
                    <a:pt x="3487" y="31242"/>
                    <a:pt x="3611" y="31242"/>
                  </a:cubicBezTo>
                  <a:cubicBezTo>
                    <a:pt x="3612" y="31242"/>
                    <a:pt x="3613" y="31242"/>
                    <a:pt x="3613" y="31242"/>
                  </a:cubicBezTo>
                  <a:cubicBezTo>
                    <a:pt x="3735" y="31222"/>
                    <a:pt x="3552" y="29435"/>
                    <a:pt x="3187" y="26573"/>
                  </a:cubicBezTo>
                  <a:cubicBezTo>
                    <a:pt x="2842" y="23732"/>
                    <a:pt x="2274" y="19794"/>
                    <a:pt x="1766" y="15430"/>
                  </a:cubicBezTo>
                  <a:cubicBezTo>
                    <a:pt x="1502" y="13258"/>
                    <a:pt x="1299" y="11168"/>
                    <a:pt x="1096" y="9280"/>
                  </a:cubicBezTo>
                  <a:cubicBezTo>
                    <a:pt x="873" y="7392"/>
                    <a:pt x="711" y="5687"/>
                    <a:pt x="812" y="4287"/>
                  </a:cubicBezTo>
                  <a:cubicBezTo>
                    <a:pt x="893" y="2886"/>
                    <a:pt x="1238" y="1790"/>
                    <a:pt x="1604" y="1100"/>
                  </a:cubicBezTo>
                  <a:cubicBezTo>
                    <a:pt x="1685" y="938"/>
                    <a:pt x="1766" y="775"/>
                    <a:pt x="1847" y="633"/>
                  </a:cubicBezTo>
                  <a:cubicBezTo>
                    <a:pt x="1908" y="511"/>
                    <a:pt x="1989" y="410"/>
                    <a:pt x="2050" y="308"/>
                  </a:cubicBezTo>
                  <a:cubicBezTo>
                    <a:pt x="2152" y="126"/>
                    <a:pt x="2213" y="24"/>
                    <a:pt x="2192" y="4"/>
                  </a:cubicBezTo>
                  <a:cubicBezTo>
                    <a:pt x="2190" y="1"/>
                    <a:pt x="2186" y="0"/>
                    <a:pt x="21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63"/>
            <p:cNvSpPr/>
            <p:nvPr/>
          </p:nvSpPr>
          <p:spPr>
            <a:xfrm>
              <a:off x="6206992" y="2849584"/>
              <a:ext cx="94400" cy="921025"/>
            </a:xfrm>
            <a:custGeom>
              <a:avLst/>
              <a:gdLst/>
              <a:ahLst/>
              <a:cxnLst/>
              <a:rect l="l" t="t" r="r" b="b"/>
              <a:pathLst>
                <a:path w="3776" h="36841" extrusionOk="0">
                  <a:moveTo>
                    <a:pt x="2457" y="1"/>
                  </a:moveTo>
                  <a:cubicBezTo>
                    <a:pt x="2457" y="1"/>
                    <a:pt x="2335" y="62"/>
                    <a:pt x="2132" y="204"/>
                  </a:cubicBezTo>
                  <a:cubicBezTo>
                    <a:pt x="1929" y="346"/>
                    <a:pt x="1624" y="589"/>
                    <a:pt x="1320" y="975"/>
                  </a:cubicBezTo>
                  <a:cubicBezTo>
                    <a:pt x="1015" y="1340"/>
                    <a:pt x="711" y="1848"/>
                    <a:pt x="467" y="2497"/>
                  </a:cubicBezTo>
                  <a:cubicBezTo>
                    <a:pt x="244" y="3147"/>
                    <a:pt x="82" y="3918"/>
                    <a:pt x="41" y="4771"/>
                  </a:cubicBezTo>
                  <a:cubicBezTo>
                    <a:pt x="1" y="5644"/>
                    <a:pt x="41" y="6577"/>
                    <a:pt x="122" y="7592"/>
                  </a:cubicBezTo>
                  <a:cubicBezTo>
                    <a:pt x="183" y="8587"/>
                    <a:pt x="264" y="9662"/>
                    <a:pt x="346" y="10799"/>
                  </a:cubicBezTo>
                  <a:cubicBezTo>
                    <a:pt x="508" y="13052"/>
                    <a:pt x="691" y="15528"/>
                    <a:pt x="914" y="18147"/>
                  </a:cubicBezTo>
                  <a:cubicBezTo>
                    <a:pt x="1360" y="23343"/>
                    <a:pt x="2010" y="28052"/>
                    <a:pt x="2619" y="31421"/>
                  </a:cubicBezTo>
                  <a:cubicBezTo>
                    <a:pt x="2923" y="33106"/>
                    <a:pt x="3208" y="34466"/>
                    <a:pt x="3411" y="35400"/>
                  </a:cubicBezTo>
                  <a:cubicBezTo>
                    <a:pt x="3532" y="35846"/>
                    <a:pt x="3614" y="36212"/>
                    <a:pt x="3674" y="36476"/>
                  </a:cubicBezTo>
                  <a:cubicBezTo>
                    <a:pt x="3695" y="36597"/>
                    <a:pt x="3715" y="36679"/>
                    <a:pt x="3735" y="36760"/>
                  </a:cubicBezTo>
                  <a:cubicBezTo>
                    <a:pt x="3756" y="36821"/>
                    <a:pt x="3776" y="36841"/>
                    <a:pt x="3776" y="36841"/>
                  </a:cubicBezTo>
                  <a:cubicBezTo>
                    <a:pt x="3776" y="36841"/>
                    <a:pt x="3776" y="36821"/>
                    <a:pt x="3756" y="36739"/>
                  </a:cubicBezTo>
                  <a:cubicBezTo>
                    <a:pt x="3735" y="36679"/>
                    <a:pt x="3735" y="36577"/>
                    <a:pt x="3695" y="36455"/>
                  </a:cubicBezTo>
                  <a:cubicBezTo>
                    <a:pt x="3654" y="36212"/>
                    <a:pt x="3573" y="35846"/>
                    <a:pt x="3492" y="35379"/>
                  </a:cubicBezTo>
                  <a:cubicBezTo>
                    <a:pt x="3289" y="34446"/>
                    <a:pt x="3025" y="33086"/>
                    <a:pt x="2741" y="31401"/>
                  </a:cubicBezTo>
                  <a:cubicBezTo>
                    <a:pt x="2152" y="28032"/>
                    <a:pt x="1543" y="23323"/>
                    <a:pt x="1097" y="18127"/>
                  </a:cubicBezTo>
                  <a:cubicBezTo>
                    <a:pt x="873" y="15528"/>
                    <a:pt x="670" y="13032"/>
                    <a:pt x="508" y="10779"/>
                  </a:cubicBezTo>
                  <a:cubicBezTo>
                    <a:pt x="427" y="9642"/>
                    <a:pt x="346" y="8587"/>
                    <a:pt x="264" y="7572"/>
                  </a:cubicBezTo>
                  <a:cubicBezTo>
                    <a:pt x="183" y="6577"/>
                    <a:pt x="122" y="5644"/>
                    <a:pt x="163" y="4791"/>
                  </a:cubicBezTo>
                  <a:cubicBezTo>
                    <a:pt x="204" y="3939"/>
                    <a:pt x="346" y="3167"/>
                    <a:pt x="569" y="2538"/>
                  </a:cubicBezTo>
                  <a:cubicBezTo>
                    <a:pt x="792" y="1888"/>
                    <a:pt x="1097" y="1381"/>
                    <a:pt x="1381" y="1016"/>
                  </a:cubicBezTo>
                  <a:cubicBezTo>
                    <a:pt x="1969" y="265"/>
                    <a:pt x="2477" y="21"/>
                    <a:pt x="24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63"/>
            <p:cNvSpPr/>
            <p:nvPr/>
          </p:nvSpPr>
          <p:spPr>
            <a:xfrm>
              <a:off x="6238967" y="3803584"/>
              <a:ext cx="39100" cy="700800"/>
            </a:xfrm>
            <a:custGeom>
              <a:avLst/>
              <a:gdLst/>
              <a:ahLst/>
              <a:cxnLst/>
              <a:rect l="l" t="t" r="r" b="b"/>
              <a:pathLst>
                <a:path w="1564" h="28032" extrusionOk="0">
                  <a:moveTo>
                    <a:pt x="41" y="0"/>
                  </a:moveTo>
                  <a:cubicBezTo>
                    <a:pt x="21" y="0"/>
                    <a:pt x="21" y="102"/>
                    <a:pt x="21" y="284"/>
                  </a:cubicBezTo>
                  <a:cubicBezTo>
                    <a:pt x="21" y="487"/>
                    <a:pt x="21" y="751"/>
                    <a:pt x="0" y="1096"/>
                  </a:cubicBezTo>
                  <a:cubicBezTo>
                    <a:pt x="0" y="1807"/>
                    <a:pt x="0" y="2842"/>
                    <a:pt x="21" y="4121"/>
                  </a:cubicBezTo>
                  <a:cubicBezTo>
                    <a:pt x="41" y="6658"/>
                    <a:pt x="142" y="10169"/>
                    <a:pt x="345" y="14046"/>
                  </a:cubicBezTo>
                  <a:cubicBezTo>
                    <a:pt x="548" y="17923"/>
                    <a:pt x="833" y="21414"/>
                    <a:pt x="1096" y="23951"/>
                  </a:cubicBezTo>
                  <a:cubicBezTo>
                    <a:pt x="1218" y="25210"/>
                    <a:pt x="1320" y="26225"/>
                    <a:pt x="1401" y="26935"/>
                  </a:cubicBezTo>
                  <a:cubicBezTo>
                    <a:pt x="1441" y="27280"/>
                    <a:pt x="1482" y="27544"/>
                    <a:pt x="1502" y="27747"/>
                  </a:cubicBezTo>
                  <a:cubicBezTo>
                    <a:pt x="1543" y="27930"/>
                    <a:pt x="1543" y="28031"/>
                    <a:pt x="1563" y="28031"/>
                  </a:cubicBezTo>
                  <a:cubicBezTo>
                    <a:pt x="1563" y="28031"/>
                    <a:pt x="1563" y="27930"/>
                    <a:pt x="1543" y="27747"/>
                  </a:cubicBezTo>
                  <a:cubicBezTo>
                    <a:pt x="1523" y="27544"/>
                    <a:pt x="1502" y="27280"/>
                    <a:pt x="1482" y="26935"/>
                  </a:cubicBezTo>
                  <a:cubicBezTo>
                    <a:pt x="1421" y="26204"/>
                    <a:pt x="1320" y="25190"/>
                    <a:pt x="1218" y="23931"/>
                  </a:cubicBezTo>
                  <a:cubicBezTo>
                    <a:pt x="995" y="21394"/>
                    <a:pt x="731" y="17903"/>
                    <a:pt x="528" y="14026"/>
                  </a:cubicBezTo>
                  <a:cubicBezTo>
                    <a:pt x="305" y="10149"/>
                    <a:pt x="203" y="6658"/>
                    <a:pt x="142" y="4100"/>
                  </a:cubicBezTo>
                  <a:cubicBezTo>
                    <a:pt x="122" y="2842"/>
                    <a:pt x="81" y="1827"/>
                    <a:pt x="81" y="1096"/>
                  </a:cubicBezTo>
                  <a:cubicBezTo>
                    <a:pt x="61" y="751"/>
                    <a:pt x="61" y="487"/>
                    <a:pt x="61" y="284"/>
                  </a:cubicBezTo>
                  <a:cubicBezTo>
                    <a:pt x="41" y="102"/>
                    <a:pt x="41" y="0"/>
                    <a:pt x="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63"/>
            <p:cNvSpPr/>
            <p:nvPr/>
          </p:nvSpPr>
          <p:spPr>
            <a:xfrm>
              <a:off x="6200392" y="3663534"/>
              <a:ext cx="207575" cy="207550"/>
            </a:xfrm>
            <a:custGeom>
              <a:avLst/>
              <a:gdLst/>
              <a:ahLst/>
              <a:cxnLst/>
              <a:rect l="l" t="t" r="r" b="b"/>
              <a:pathLst>
                <a:path w="8303" h="8302" extrusionOk="0">
                  <a:moveTo>
                    <a:pt x="4141" y="0"/>
                  </a:moveTo>
                  <a:cubicBezTo>
                    <a:pt x="1848" y="0"/>
                    <a:pt x="1" y="1847"/>
                    <a:pt x="1" y="4141"/>
                  </a:cubicBezTo>
                  <a:cubicBezTo>
                    <a:pt x="1" y="6434"/>
                    <a:pt x="1848" y="8302"/>
                    <a:pt x="4141" y="8302"/>
                  </a:cubicBezTo>
                  <a:cubicBezTo>
                    <a:pt x="6435" y="8302"/>
                    <a:pt x="8302" y="6434"/>
                    <a:pt x="8302" y="4141"/>
                  </a:cubicBezTo>
                  <a:cubicBezTo>
                    <a:pt x="8302" y="1847"/>
                    <a:pt x="6435" y="0"/>
                    <a:pt x="41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63"/>
            <p:cNvSpPr/>
            <p:nvPr/>
          </p:nvSpPr>
          <p:spPr>
            <a:xfrm>
              <a:off x="6243517" y="4469559"/>
              <a:ext cx="137050" cy="127175"/>
            </a:xfrm>
            <a:custGeom>
              <a:avLst/>
              <a:gdLst/>
              <a:ahLst/>
              <a:cxnLst/>
              <a:rect l="l" t="t" r="r" b="b"/>
              <a:pathLst>
                <a:path w="5482" h="5087" extrusionOk="0">
                  <a:moveTo>
                    <a:pt x="2592" y="0"/>
                  </a:moveTo>
                  <a:cubicBezTo>
                    <a:pt x="2158" y="0"/>
                    <a:pt x="1726" y="81"/>
                    <a:pt x="1361" y="296"/>
                  </a:cubicBezTo>
                  <a:cubicBezTo>
                    <a:pt x="752" y="621"/>
                    <a:pt x="387" y="1250"/>
                    <a:pt x="204" y="1879"/>
                  </a:cubicBezTo>
                  <a:cubicBezTo>
                    <a:pt x="21" y="2529"/>
                    <a:pt x="1" y="4417"/>
                    <a:pt x="1" y="5086"/>
                  </a:cubicBezTo>
                  <a:lnTo>
                    <a:pt x="5481" y="5086"/>
                  </a:lnTo>
                  <a:lnTo>
                    <a:pt x="5339" y="2590"/>
                  </a:lnTo>
                  <a:cubicBezTo>
                    <a:pt x="5339" y="1778"/>
                    <a:pt x="5035" y="905"/>
                    <a:pt x="4365" y="438"/>
                  </a:cubicBezTo>
                  <a:cubicBezTo>
                    <a:pt x="3939" y="154"/>
                    <a:pt x="3411" y="32"/>
                    <a:pt x="2883" y="12"/>
                  </a:cubicBezTo>
                  <a:cubicBezTo>
                    <a:pt x="2787" y="5"/>
                    <a:pt x="2689" y="0"/>
                    <a:pt x="25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63"/>
            <p:cNvSpPr/>
            <p:nvPr/>
          </p:nvSpPr>
          <p:spPr>
            <a:xfrm>
              <a:off x="6242017" y="4574884"/>
              <a:ext cx="257800" cy="35800"/>
            </a:xfrm>
            <a:custGeom>
              <a:avLst/>
              <a:gdLst/>
              <a:ahLst/>
              <a:cxnLst/>
              <a:rect l="l" t="t" r="r" b="b"/>
              <a:pathLst>
                <a:path w="10312" h="1432" extrusionOk="0">
                  <a:moveTo>
                    <a:pt x="5988" y="1"/>
                  </a:moveTo>
                  <a:lnTo>
                    <a:pt x="142" y="61"/>
                  </a:lnTo>
                  <a:lnTo>
                    <a:pt x="0" y="1361"/>
                  </a:lnTo>
                  <a:cubicBezTo>
                    <a:pt x="0" y="1361"/>
                    <a:pt x="3223" y="1432"/>
                    <a:pt x="6051" y="1432"/>
                  </a:cubicBezTo>
                  <a:cubicBezTo>
                    <a:pt x="8236" y="1432"/>
                    <a:pt x="10186" y="1389"/>
                    <a:pt x="10230" y="1239"/>
                  </a:cubicBezTo>
                  <a:cubicBezTo>
                    <a:pt x="10311" y="894"/>
                    <a:pt x="5988" y="1"/>
                    <a:pt x="59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63"/>
            <p:cNvSpPr/>
            <p:nvPr/>
          </p:nvSpPr>
          <p:spPr>
            <a:xfrm>
              <a:off x="6247592" y="3209059"/>
              <a:ext cx="7625" cy="7000"/>
            </a:xfrm>
            <a:custGeom>
              <a:avLst/>
              <a:gdLst/>
              <a:ahLst/>
              <a:cxnLst/>
              <a:rect l="l" t="t" r="r" b="b"/>
              <a:pathLst>
                <a:path w="305" h="280" extrusionOk="0">
                  <a:moveTo>
                    <a:pt x="140" y="0"/>
                  </a:moveTo>
                  <a:cubicBezTo>
                    <a:pt x="119" y="0"/>
                    <a:pt x="99" y="4"/>
                    <a:pt x="82" y="13"/>
                  </a:cubicBezTo>
                  <a:lnTo>
                    <a:pt x="82" y="33"/>
                  </a:lnTo>
                  <a:cubicBezTo>
                    <a:pt x="0" y="94"/>
                    <a:pt x="21" y="236"/>
                    <a:pt x="102" y="277"/>
                  </a:cubicBezTo>
                  <a:cubicBezTo>
                    <a:pt x="113" y="279"/>
                    <a:pt x="123" y="280"/>
                    <a:pt x="134" y="280"/>
                  </a:cubicBezTo>
                  <a:cubicBezTo>
                    <a:pt x="224" y="280"/>
                    <a:pt x="305" y="207"/>
                    <a:pt x="305" y="135"/>
                  </a:cubicBezTo>
                  <a:cubicBezTo>
                    <a:pt x="305" y="55"/>
                    <a:pt x="217" y="0"/>
                    <a:pt x="1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63"/>
            <p:cNvSpPr/>
            <p:nvPr/>
          </p:nvSpPr>
          <p:spPr>
            <a:xfrm>
              <a:off x="6236942" y="3052984"/>
              <a:ext cx="8050" cy="6975"/>
            </a:xfrm>
            <a:custGeom>
              <a:avLst/>
              <a:gdLst/>
              <a:ahLst/>
              <a:cxnLst/>
              <a:rect l="l" t="t" r="r" b="b"/>
              <a:pathLst>
                <a:path w="322" h="279" extrusionOk="0">
                  <a:moveTo>
                    <a:pt x="174" y="0"/>
                  </a:moveTo>
                  <a:cubicBezTo>
                    <a:pt x="149" y="0"/>
                    <a:pt x="124" y="8"/>
                    <a:pt x="102" y="24"/>
                  </a:cubicBezTo>
                  <a:lnTo>
                    <a:pt x="81" y="24"/>
                  </a:lnTo>
                  <a:cubicBezTo>
                    <a:pt x="0" y="85"/>
                    <a:pt x="20" y="227"/>
                    <a:pt x="122" y="268"/>
                  </a:cubicBezTo>
                  <a:cubicBezTo>
                    <a:pt x="137" y="275"/>
                    <a:pt x="152" y="279"/>
                    <a:pt x="169" y="279"/>
                  </a:cubicBezTo>
                  <a:cubicBezTo>
                    <a:pt x="242" y="279"/>
                    <a:pt x="321" y="209"/>
                    <a:pt x="305" y="126"/>
                  </a:cubicBezTo>
                  <a:cubicBezTo>
                    <a:pt x="305" y="52"/>
                    <a:pt x="241" y="0"/>
                    <a:pt x="1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63"/>
            <p:cNvSpPr/>
            <p:nvPr/>
          </p:nvSpPr>
          <p:spPr>
            <a:xfrm>
              <a:off x="6260792" y="3400559"/>
              <a:ext cx="7625" cy="7000"/>
            </a:xfrm>
            <a:custGeom>
              <a:avLst/>
              <a:gdLst/>
              <a:ahLst/>
              <a:cxnLst/>
              <a:rect l="l" t="t" r="r" b="b"/>
              <a:pathLst>
                <a:path w="305" h="280" extrusionOk="0">
                  <a:moveTo>
                    <a:pt x="155" y="1"/>
                  </a:moveTo>
                  <a:cubicBezTo>
                    <a:pt x="129" y="1"/>
                    <a:pt x="104" y="8"/>
                    <a:pt x="81" y="25"/>
                  </a:cubicBezTo>
                  <a:lnTo>
                    <a:pt x="61" y="25"/>
                  </a:lnTo>
                  <a:cubicBezTo>
                    <a:pt x="0" y="86"/>
                    <a:pt x="20" y="228"/>
                    <a:pt x="102" y="269"/>
                  </a:cubicBezTo>
                  <a:cubicBezTo>
                    <a:pt x="116" y="276"/>
                    <a:pt x="132" y="280"/>
                    <a:pt x="148" y="280"/>
                  </a:cubicBezTo>
                  <a:cubicBezTo>
                    <a:pt x="223" y="280"/>
                    <a:pt x="305" y="210"/>
                    <a:pt x="305" y="127"/>
                  </a:cubicBezTo>
                  <a:cubicBezTo>
                    <a:pt x="290" y="53"/>
                    <a:pt x="222"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63"/>
            <p:cNvSpPr/>
            <p:nvPr/>
          </p:nvSpPr>
          <p:spPr>
            <a:xfrm>
              <a:off x="6287167" y="3616009"/>
              <a:ext cx="7650" cy="7025"/>
            </a:xfrm>
            <a:custGeom>
              <a:avLst/>
              <a:gdLst/>
              <a:ahLst/>
              <a:cxnLst/>
              <a:rect l="l" t="t" r="r" b="b"/>
              <a:pathLst>
                <a:path w="306" h="281" extrusionOk="0">
                  <a:moveTo>
                    <a:pt x="138" y="1"/>
                  </a:moveTo>
                  <a:cubicBezTo>
                    <a:pt x="118" y="1"/>
                    <a:pt x="99" y="5"/>
                    <a:pt x="82" y="13"/>
                  </a:cubicBezTo>
                  <a:lnTo>
                    <a:pt x="61" y="34"/>
                  </a:lnTo>
                  <a:cubicBezTo>
                    <a:pt x="1" y="95"/>
                    <a:pt x="21" y="237"/>
                    <a:pt x="102" y="277"/>
                  </a:cubicBezTo>
                  <a:cubicBezTo>
                    <a:pt x="111" y="279"/>
                    <a:pt x="120" y="280"/>
                    <a:pt x="129" y="280"/>
                  </a:cubicBezTo>
                  <a:cubicBezTo>
                    <a:pt x="208" y="280"/>
                    <a:pt x="305" y="208"/>
                    <a:pt x="305" y="135"/>
                  </a:cubicBezTo>
                  <a:cubicBezTo>
                    <a:pt x="289" y="55"/>
                    <a:pt x="210" y="1"/>
                    <a:pt x="1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63"/>
            <p:cNvSpPr/>
            <p:nvPr/>
          </p:nvSpPr>
          <p:spPr>
            <a:xfrm>
              <a:off x="6257242" y="3944534"/>
              <a:ext cx="7625" cy="7000"/>
            </a:xfrm>
            <a:custGeom>
              <a:avLst/>
              <a:gdLst/>
              <a:ahLst/>
              <a:cxnLst/>
              <a:rect l="l" t="t" r="r" b="b"/>
              <a:pathLst>
                <a:path w="305" h="280" extrusionOk="0">
                  <a:moveTo>
                    <a:pt x="158" y="1"/>
                  </a:moveTo>
                  <a:cubicBezTo>
                    <a:pt x="131" y="1"/>
                    <a:pt x="104" y="9"/>
                    <a:pt x="81" y="25"/>
                  </a:cubicBezTo>
                  <a:cubicBezTo>
                    <a:pt x="0" y="86"/>
                    <a:pt x="20" y="228"/>
                    <a:pt x="102" y="269"/>
                  </a:cubicBezTo>
                  <a:cubicBezTo>
                    <a:pt x="120" y="276"/>
                    <a:pt x="138" y="280"/>
                    <a:pt x="156" y="280"/>
                  </a:cubicBezTo>
                  <a:cubicBezTo>
                    <a:pt x="236" y="280"/>
                    <a:pt x="304" y="210"/>
                    <a:pt x="304" y="127"/>
                  </a:cubicBezTo>
                  <a:cubicBezTo>
                    <a:pt x="304" y="53"/>
                    <a:pt x="230" y="1"/>
                    <a:pt x="1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63"/>
            <p:cNvSpPr/>
            <p:nvPr/>
          </p:nvSpPr>
          <p:spPr>
            <a:xfrm>
              <a:off x="6273467" y="4114309"/>
              <a:ext cx="8100" cy="7025"/>
            </a:xfrm>
            <a:custGeom>
              <a:avLst/>
              <a:gdLst/>
              <a:ahLst/>
              <a:cxnLst/>
              <a:rect l="l" t="t" r="r" b="b"/>
              <a:pathLst>
                <a:path w="324" h="281" extrusionOk="0">
                  <a:moveTo>
                    <a:pt x="158" y="1"/>
                  </a:moveTo>
                  <a:cubicBezTo>
                    <a:pt x="139" y="1"/>
                    <a:pt x="119" y="5"/>
                    <a:pt x="102" y="14"/>
                  </a:cubicBezTo>
                  <a:lnTo>
                    <a:pt x="82" y="34"/>
                  </a:lnTo>
                  <a:cubicBezTo>
                    <a:pt x="1" y="95"/>
                    <a:pt x="21" y="237"/>
                    <a:pt x="122" y="278"/>
                  </a:cubicBezTo>
                  <a:cubicBezTo>
                    <a:pt x="131" y="280"/>
                    <a:pt x="140" y="281"/>
                    <a:pt x="149" y="281"/>
                  </a:cubicBezTo>
                  <a:cubicBezTo>
                    <a:pt x="228" y="281"/>
                    <a:pt x="323" y="208"/>
                    <a:pt x="305" y="135"/>
                  </a:cubicBezTo>
                  <a:cubicBezTo>
                    <a:pt x="305" y="56"/>
                    <a:pt x="230" y="1"/>
                    <a:pt x="1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63"/>
            <p:cNvSpPr/>
            <p:nvPr/>
          </p:nvSpPr>
          <p:spPr>
            <a:xfrm>
              <a:off x="6275492" y="4304609"/>
              <a:ext cx="8100" cy="7025"/>
            </a:xfrm>
            <a:custGeom>
              <a:avLst/>
              <a:gdLst/>
              <a:ahLst/>
              <a:cxnLst/>
              <a:rect l="l" t="t" r="r" b="b"/>
              <a:pathLst>
                <a:path w="324" h="281" extrusionOk="0">
                  <a:moveTo>
                    <a:pt x="158" y="1"/>
                  </a:moveTo>
                  <a:cubicBezTo>
                    <a:pt x="139" y="1"/>
                    <a:pt x="120" y="5"/>
                    <a:pt x="102" y="13"/>
                  </a:cubicBezTo>
                  <a:lnTo>
                    <a:pt x="82" y="34"/>
                  </a:lnTo>
                  <a:cubicBezTo>
                    <a:pt x="1" y="94"/>
                    <a:pt x="21" y="237"/>
                    <a:pt x="123" y="277"/>
                  </a:cubicBezTo>
                  <a:cubicBezTo>
                    <a:pt x="131" y="279"/>
                    <a:pt x="140" y="280"/>
                    <a:pt x="149" y="280"/>
                  </a:cubicBezTo>
                  <a:cubicBezTo>
                    <a:pt x="228" y="280"/>
                    <a:pt x="323" y="208"/>
                    <a:pt x="305" y="135"/>
                  </a:cubicBezTo>
                  <a:cubicBezTo>
                    <a:pt x="305" y="55"/>
                    <a:pt x="230" y="1"/>
                    <a:pt x="1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63"/>
            <p:cNvSpPr/>
            <p:nvPr/>
          </p:nvSpPr>
          <p:spPr>
            <a:xfrm>
              <a:off x="6204467" y="3746659"/>
              <a:ext cx="201475" cy="41750"/>
            </a:xfrm>
            <a:custGeom>
              <a:avLst/>
              <a:gdLst/>
              <a:ahLst/>
              <a:cxnLst/>
              <a:rect l="l" t="t" r="r" b="b"/>
              <a:pathLst>
                <a:path w="8059" h="1670" extrusionOk="0">
                  <a:moveTo>
                    <a:pt x="8052" y="1"/>
                  </a:moveTo>
                  <a:cubicBezTo>
                    <a:pt x="7998" y="1"/>
                    <a:pt x="7635" y="329"/>
                    <a:pt x="6982" y="694"/>
                  </a:cubicBezTo>
                  <a:cubicBezTo>
                    <a:pt x="6313" y="1080"/>
                    <a:pt x="5257" y="1465"/>
                    <a:pt x="4080" y="1486"/>
                  </a:cubicBezTo>
                  <a:cubicBezTo>
                    <a:pt x="4015" y="1488"/>
                    <a:pt x="3951" y="1489"/>
                    <a:pt x="3887" y="1489"/>
                  </a:cubicBezTo>
                  <a:cubicBezTo>
                    <a:pt x="2767" y="1489"/>
                    <a:pt x="1769" y="1163"/>
                    <a:pt x="1116" y="836"/>
                  </a:cubicBezTo>
                  <a:cubicBezTo>
                    <a:pt x="427" y="501"/>
                    <a:pt x="63" y="186"/>
                    <a:pt x="23" y="186"/>
                  </a:cubicBezTo>
                  <a:cubicBezTo>
                    <a:pt x="22" y="186"/>
                    <a:pt x="21" y="186"/>
                    <a:pt x="20" y="187"/>
                  </a:cubicBezTo>
                  <a:cubicBezTo>
                    <a:pt x="0" y="207"/>
                    <a:pt x="102" y="288"/>
                    <a:pt x="264" y="430"/>
                  </a:cubicBezTo>
                  <a:cubicBezTo>
                    <a:pt x="447" y="572"/>
                    <a:pt x="710" y="755"/>
                    <a:pt x="1056" y="938"/>
                  </a:cubicBezTo>
                  <a:cubicBezTo>
                    <a:pt x="1747" y="1313"/>
                    <a:pt x="2785" y="1669"/>
                    <a:pt x="3981" y="1669"/>
                  </a:cubicBezTo>
                  <a:cubicBezTo>
                    <a:pt x="4014" y="1669"/>
                    <a:pt x="4047" y="1669"/>
                    <a:pt x="4080" y="1668"/>
                  </a:cubicBezTo>
                  <a:cubicBezTo>
                    <a:pt x="5298" y="1628"/>
                    <a:pt x="6374" y="1222"/>
                    <a:pt x="7043" y="796"/>
                  </a:cubicBezTo>
                  <a:cubicBezTo>
                    <a:pt x="7388" y="593"/>
                    <a:pt x="7652" y="390"/>
                    <a:pt x="7815" y="247"/>
                  </a:cubicBezTo>
                  <a:cubicBezTo>
                    <a:pt x="7977" y="105"/>
                    <a:pt x="8058" y="4"/>
                    <a:pt x="8058" y="4"/>
                  </a:cubicBezTo>
                  <a:cubicBezTo>
                    <a:pt x="8057" y="2"/>
                    <a:pt x="8055" y="1"/>
                    <a:pt x="80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63"/>
            <p:cNvSpPr/>
            <p:nvPr/>
          </p:nvSpPr>
          <p:spPr>
            <a:xfrm>
              <a:off x="6244542" y="4531609"/>
              <a:ext cx="131950" cy="14975"/>
            </a:xfrm>
            <a:custGeom>
              <a:avLst/>
              <a:gdLst/>
              <a:ahLst/>
              <a:cxnLst/>
              <a:rect l="l" t="t" r="r" b="b"/>
              <a:pathLst>
                <a:path w="5278" h="599" extrusionOk="0">
                  <a:moveTo>
                    <a:pt x="5241" y="0"/>
                  </a:moveTo>
                  <a:cubicBezTo>
                    <a:pt x="5096" y="0"/>
                    <a:pt x="3999" y="356"/>
                    <a:pt x="2639" y="412"/>
                  </a:cubicBezTo>
                  <a:cubicBezTo>
                    <a:pt x="2465" y="422"/>
                    <a:pt x="2295" y="426"/>
                    <a:pt x="2131" y="426"/>
                  </a:cubicBezTo>
                  <a:cubicBezTo>
                    <a:pt x="1041" y="426"/>
                    <a:pt x="195" y="242"/>
                    <a:pt x="30" y="242"/>
                  </a:cubicBezTo>
                  <a:cubicBezTo>
                    <a:pt x="11" y="242"/>
                    <a:pt x="1" y="244"/>
                    <a:pt x="1" y="250"/>
                  </a:cubicBezTo>
                  <a:cubicBezTo>
                    <a:pt x="1" y="270"/>
                    <a:pt x="285" y="372"/>
                    <a:pt x="752" y="473"/>
                  </a:cubicBezTo>
                  <a:cubicBezTo>
                    <a:pt x="1175" y="544"/>
                    <a:pt x="1736" y="599"/>
                    <a:pt x="2368" y="599"/>
                  </a:cubicBezTo>
                  <a:cubicBezTo>
                    <a:pt x="2463" y="599"/>
                    <a:pt x="2561" y="598"/>
                    <a:pt x="2660" y="595"/>
                  </a:cubicBezTo>
                  <a:cubicBezTo>
                    <a:pt x="3390" y="554"/>
                    <a:pt x="4060" y="412"/>
                    <a:pt x="4527" y="290"/>
                  </a:cubicBezTo>
                  <a:cubicBezTo>
                    <a:pt x="4994" y="148"/>
                    <a:pt x="5278" y="27"/>
                    <a:pt x="5258" y="6"/>
                  </a:cubicBezTo>
                  <a:cubicBezTo>
                    <a:pt x="5258" y="2"/>
                    <a:pt x="5252" y="0"/>
                    <a:pt x="52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63"/>
            <p:cNvSpPr/>
            <p:nvPr/>
          </p:nvSpPr>
          <p:spPr>
            <a:xfrm>
              <a:off x="5638142" y="2597909"/>
              <a:ext cx="333925" cy="333400"/>
            </a:xfrm>
            <a:custGeom>
              <a:avLst/>
              <a:gdLst/>
              <a:ahLst/>
              <a:cxnLst/>
              <a:rect l="l" t="t" r="r" b="b"/>
              <a:pathLst>
                <a:path w="13357" h="13336" extrusionOk="0">
                  <a:moveTo>
                    <a:pt x="4385" y="6069"/>
                  </a:moveTo>
                  <a:cubicBezTo>
                    <a:pt x="4101" y="7348"/>
                    <a:pt x="4913" y="8606"/>
                    <a:pt x="6192" y="8891"/>
                  </a:cubicBezTo>
                  <a:cubicBezTo>
                    <a:pt x="7491" y="9175"/>
                    <a:pt x="8749" y="8363"/>
                    <a:pt x="9033" y="7064"/>
                  </a:cubicBezTo>
                  <a:cubicBezTo>
                    <a:pt x="9297" y="5785"/>
                    <a:pt x="8485" y="4527"/>
                    <a:pt x="7207" y="4242"/>
                  </a:cubicBezTo>
                  <a:cubicBezTo>
                    <a:pt x="5928" y="3958"/>
                    <a:pt x="4649" y="4770"/>
                    <a:pt x="4385" y="6069"/>
                  </a:cubicBezTo>
                  <a:close/>
                  <a:moveTo>
                    <a:pt x="1828" y="4181"/>
                  </a:moveTo>
                  <a:cubicBezTo>
                    <a:pt x="2051" y="3735"/>
                    <a:pt x="2315" y="3349"/>
                    <a:pt x="2640" y="2984"/>
                  </a:cubicBezTo>
                  <a:lnTo>
                    <a:pt x="2193" y="1725"/>
                  </a:lnTo>
                  <a:lnTo>
                    <a:pt x="4040" y="528"/>
                  </a:lnTo>
                  <a:lnTo>
                    <a:pt x="5014" y="1462"/>
                  </a:lnTo>
                  <a:cubicBezTo>
                    <a:pt x="5461" y="1320"/>
                    <a:pt x="5948" y="1238"/>
                    <a:pt x="6435" y="1198"/>
                  </a:cubicBezTo>
                  <a:lnTo>
                    <a:pt x="7004" y="0"/>
                  </a:lnTo>
                  <a:lnTo>
                    <a:pt x="9155" y="467"/>
                  </a:lnTo>
                  <a:lnTo>
                    <a:pt x="9175" y="1807"/>
                  </a:lnTo>
                  <a:cubicBezTo>
                    <a:pt x="9602" y="2030"/>
                    <a:pt x="10008" y="2294"/>
                    <a:pt x="10353" y="2619"/>
                  </a:cubicBezTo>
                  <a:lnTo>
                    <a:pt x="11611" y="2172"/>
                  </a:lnTo>
                  <a:lnTo>
                    <a:pt x="12829" y="4039"/>
                  </a:lnTo>
                  <a:lnTo>
                    <a:pt x="11875" y="4993"/>
                  </a:lnTo>
                  <a:cubicBezTo>
                    <a:pt x="12037" y="5440"/>
                    <a:pt x="12119" y="5927"/>
                    <a:pt x="12139" y="6414"/>
                  </a:cubicBezTo>
                  <a:lnTo>
                    <a:pt x="13357" y="6983"/>
                  </a:lnTo>
                  <a:lnTo>
                    <a:pt x="12890" y="9134"/>
                  </a:lnTo>
                  <a:lnTo>
                    <a:pt x="11550" y="9154"/>
                  </a:lnTo>
                  <a:cubicBezTo>
                    <a:pt x="11327" y="9601"/>
                    <a:pt x="11043" y="9987"/>
                    <a:pt x="10718" y="10352"/>
                  </a:cubicBezTo>
                  <a:lnTo>
                    <a:pt x="11185" y="11610"/>
                  </a:lnTo>
                  <a:lnTo>
                    <a:pt x="9318" y="12808"/>
                  </a:lnTo>
                  <a:lnTo>
                    <a:pt x="8364" y="11874"/>
                  </a:lnTo>
                  <a:cubicBezTo>
                    <a:pt x="7897" y="12016"/>
                    <a:pt x="7430" y="12098"/>
                    <a:pt x="6943" y="12118"/>
                  </a:cubicBezTo>
                  <a:lnTo>
                    <a:pt x="6374" y="13336"/>
                  </a:lnTo>
                  <a:lnTo>
                    <a:pt x="4203" y="12869"/>
                  </a:lnTo>
                  <a:lnTo>
                    <a:pt x="4182" y="11529"/>
                  </a:lnTo>
                  <a:cubicBezTo>
                    <a:pt x="3756" y="11306"/>
                    <a:pt x="3350" y="11022"/>
                    <a:pt x="3005" y="10697"/>
                  </a:cubicBezTo>
                  <a:lnTo>
                    <a:pt x="1747" y="11164"/>
                  </a:lnTo>
                  <a:lnTo>
                    <a:pt x="549" y="9296"/>
                  </a:lnTo>
                  <a:lnTo>
                    <a:pt x="1483" y="8342"/>
                  </a:lnTo>
                  <a:cubicBezTo>
                    <a:pt x="1341" y="7896"/>
                    <a:pt x="1239" y="7409"/>
                    <a:pt x="1219" y="6922"/>
                  </a:cubicBezTo>
                  <a:lnTo>
                    <a:pt x="1" y="6353"/>
                  </a:lnTo>
                  <a:lnTo>
                    <a:pt x="488" y="418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63"/>
            <p:cNvSpPr/>
            <p:nvPr/>
          </p:nvSpPr>
          <p:spPr>
            <a:xfrm>
              <a:off x="5309342" y="2681109"/>
              <a:ext cx="241550" cy="241075"/>
            </a:xfrm>
            <a:custGeom>
              <a:avLst/>
              <a:gdLst/>
              <a:ahLst/>
              <a:cxnLst/>
              <a:rect l="l" t="t" r="r" b="b"/>
              <a:pathLst>
                <a:path w="9662" h="9643" extrusionOk="0">
                  <a:moveTo>
                    <a:pt x="4834" y="3027"/>
                  </a:moveTo>
                  <a:cubicBezTo>
                    <a:pt x="4953" y="3027"/>
                    <a:pt x="5075" y="3039"/>
                    <a:pt x="5196" y="3066"/>
                  </a:cubicBezTo>
                  <a:cubicBezTo>
                    <a:pt x="6130" y="3269"/>
                    <a:pt x="6719" y="4182"/>
                    <a:pt x="6516" y="5116"/>
                  </a:cubicBezTo>
                  <a:cubicBezTo>
                    <a:pt x="6357" y="5925"/>
                    <a:pt x="5650" y="6475"/>
                    <a:pt x="4856" y="6475"/>
                  </a:cubicBezTo>
                  <a:cubicBezTo>
                    <a:pt x="4734" y="6475"/>
                    <a:pt x="4610" y="6462"/>
                    <a:pt x="4486" y="6435"/>
                  </a:cubicBezTo>
                  <a:cubicBezTo>
                    <a:pt x="3552" y="6232"/>
                    <a:pt x="2964" y="5319"/>
                    <a:pt x="3166" y="4385"/>
                  </a:cubicBezTo>
                  <a:cubicBezTo>
                    <a:pt x="3325" y="3591"/>
                    <a:pt x="4037" y="3027"/>
                    <a:pt x="4834" y="3027"/>
                  </a:cubicBezTo>
                  <a:close/>
                  <a:moveTo>
                    <a:pt x="5034" y="1"/>
                  </a:moveTo>
                  <a:lnTo>
                    <a:pt x="4628" y="874"/>
                  </a:lnTo>
                  <a:cubicBezTo>
                    <a:pt x="4283" y="894"/>
                    <a:pt x="3938" y="955"/>
                    <a:pt x="3593" y="1077"/>
                  </a:cubicBezTo>
                  <a:lnTo>
                    <a:pt x="2903" y="387"/>
                  </a:lnTo>
                  <a:lnTo>
                    <a:pt x="1563" y="1259"/>
                  </a:lnTo>
                  <a:lnTo>
                    <a:pt x="1888" y="2173"/>
                  </a:lnTo>
                  <a:cubicBezTo>
                    <a:pt x="1664" y="2437"/>
                    <a:pt x="1461" y="2721"/>
                    <a:pt x="1299" y="3025"/>
                  </a:cubicBezTo>
                  <a:lnTo>
                    <a:pt x="325" y="3046"/>
                  </a:lnTo>
                  <a:lnTo>
                    <a:pt x="0" y="4609"/>
                  </a:lnTo>
                  <a:lnTo>
                    <a:pt x="873" y="5014"/>
                  </a:lnTo>
                  <a:cubicBezTo>
                    <a:pt x="893" y="5380"/>
                    <a:pt x="954" y="5725"/>
                    <a:pt x="1076" y="6050"/>
                  </a:cubicBezTo>
                  <a:lnTo>
                    <a:pt x="386" y="6740"/>
                  </a:lnTo>
                  <a:lnTo>
                    <a:pt x="1259" y="8100"/>
                  </a:lnTo>
                  <a:lnTo>
                    <a:pt x="2172" y="7755"/>
                  </a:lnTo>
                  <a:cubicBezTo>
                    <a:pt x="2436" y="7978"/>
                    <a:pt x="2720" y="8181"/>
                    <a:pt x="3045" y="8343"/>
                  </a:cubicBezTo>
                  <a:lnTo>
                    <a:pt x="3045" y="9318"/>
                  </a:lnTo>
                  <a:lnTo>
                    <a:pt x="4628" y="9642"/>
                  </a:lnTo>
                  <a:lnTo>
                    <a:pt x="5034" y="8770"/>
                  </a:lnTo>
                  <a:cubicBezTo>
                    <a:pt x="5379" y="8749"/>
                    <a:pt x="5724" y="8688"/>
                    <a:pt x="6049" y="8587"/>
                  </a:cubicBezTo>
                  <a:lnTo>
                    <a:pt x="6739" y="9257"/>
                  </a:lnTo>
                  <a:lnTo>
                    <a:pt x="8099" y="8384"/>
                  </a:lnTo>
                  <a:lnTo>
                    <a:pt x="7754" y="7470"/>
                  </a:lnTo>
                  <a:cubicBezTo>
                    <a:pt x="7997" y="7227"/>
                    <a:pt x="8180" y="6922"/>
                    <a:pt x="8342" y="6618"/>
                  </a:cubicBezTo>
                  <a:lnTo>
                    <a:pt x="9317" y="6598"/>
                  </a:lnTo>
                  <a:lnTo>
                    <a:pt x="9662" y="5035"/>
                  </a:lnTo>
                  <a:lnTo>
                    <a:pt x="8769" y="4629"/>
                  </a:lnTo>
                  <a:cubicBezTo>
                    <a:pt x="8748" y="4263"/>
                    <a:pt x="8687" y="3918"/>
                    <a:pt x="8586" y="3594"/>
                  </a:cubicBezTo>
                  <a:lnTo>
                    <a:pt x="9256" y="2904"/>
                  </a:lnTo>
                  <a:lnTo>
                    <a:pt x="8383" y="1564"/>
                  </a:lnTo>
                  <a:lnTo>
                    <a:pt x="7470" y="1889"/>
                  </a:lnTo>
                  <a:cubicBezTo>
                    <a:pt x="7226" y="1665"/>
                    <a:pt x="6942" y="1462"/>
                    <a:pt x="6617" y="1300"/>
                  </a:cubicBezTo>
                  <a:lnTo>
                    <a:pt x="6597" y="326"/>
                  </a:lnTo>
                  <a:lnTo>
                    <a:pt x="503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63"/>
            <p:cNvSpPr/>
            <p:nvPr/>
          </p:nvSpPr>
          <p:spPr>
            <a:xfrm rot="5400000">
              <a:off x="7958592" y="1401809"/>
              <a:ext cx="162400" cy="162400"/>
            </a:xfrm>
            <a:custGeom>
              <a:avLst/>
              <a:gdLst/>
              <a:ahLst/>
              <a:cxnLst/>
              <a:rect l="l" t="t" r="r" b="b"/>
              <a:pathLst>
                <a:path w="6496" h="6496" extrusionOk="0">
                  <a:moveTo>
                    <a:pt x="3239" y="2042"/>
                  </a:moveTo>
                  <a:cubicBezTo>
                    <a:pt x="3322" y="2042"/>
                    <a:pt x="3406" y="2052"/>
                    <a:pt x="3491" y="2071"/>
                  </a:cubicBezTo>
                  <a:cubicBezTo>
                    <a:pt x="4121" y="2213"/>
                    <a:pt x="4526" y="2822"/>
                    <a:pt x="4384" y="3451"/>
                  </a:cubicBezTo>
                  <a:cubicBezTo>
                    <a:pt x="4278" y="4002"/>
                    <a:pt x="3782" y="4367"/>
                    <a:pt x="3251" y="4367"/>
                  </a:cubicBezTo>
                  <a:cubicBezTo>
                    <a:pt x="3176" y="4367"/>
                    <a:pt x="3100" y="4359"/>
                    <a:pt x="3024" y="4344"/>
                  </a:cubicBezTo>
                  <a:cubicBezTo>
                    <a:pt x="2395" y="4202"/>
                    <a:pt x="1989" y="3593"/>
                    <a:pt x="2131" y="2964"/>
                  </a:cubicBezTo>
                  <a:cubicBezTo>
                    <a:pt x="2237" y="2420"/>
                    <a:pt x="2707" y="2042"/>
                    <a:pt x="3239" y="2042"/>
                  </a:cubicBezTo>
                  <a:close/>
                  <a:moveTo>
                    <a:pt x="3390" y="0"/>
                  </a:moveTo>
                  <a:lnTo>
                    <a:pt x="3106" y="589"/>
                  </a:lnTo>
                  <a:cubicBezTo>
                    <a:pt x="2882" y="609"/>
                    <a:pt x="2639" y="650"/>
                    <a:pt x="2416" y="731"/>
                  </a:cubicBezTo>
                  <a:lnTo>
                    <a:pt x="1949" y="264"/>
                  </a:lnTo>
                  <a:lnTo>
                    <a:pt x="1056" y="853"/>
                  </a:lnTo>
                  <a:lnTo>
                    <a:pt x="1279" y="1462"/>
                  </a:lnTo>
                  <a:cubicBezTo>
                    <a:pt x="1116" y="1645"/>
                    <a:pt x="974" y="1827"/>
                    <a:pt x="873" y="2051"/>
                  </a:cubicBezTo>
                  <a:lnTo>
                    <a:pt x="223" y="2051"/>
                  </a:lnTo>
                  <a:lnTo>
                    <a:pt x="0" y="3106"/>
                  </a:lnTo>
                  <a:lnTo>
                    <a:pt x="589" y="3390"/>
                  </a:lnTo>
                  <a:cubicBezTo>
                    <a:pt x="609" y="3634"/>
                    <a:pt x="650" y="3857"/>
                    <a:pt x="711" y="4080"/>
                  </a:cubicBezTo>
                  <a:lnTo>
                    <a:pt x="264" y="4547"/>
                  </a:lnTo>
                  <a:lnTo>
                    <a:pt x="853" y="5461"/>
                  </a:lnTo>
                  <a:lnTo>
                    <a:pt x="1462" y="5217"/>
                  </a:lnTo>
                  <a:cubicBezTo>
                    <a:pt x="1624" y="5379"/>
                    <a:pt x="1827" y="5521"/>
                    <a:pt x="2050" y="5623"/>
                  </a:cubicBezTo>
                  <a:lnTo>
                    <a:pt x="2050" y="6272"/>
                  </a:lnTo>
                  <a:lnTo>
                    <a:pt x="3106" y="6496"/>
                  </a:lnTo>
                  <a:lnTo>
                    <a:pt x="3370" y="5907"/>
                  </a:lnTo>
                  <a:cubicBezTo>
                    <a:pt x="3613" y="5907"/>
                    <a:pt x="3857" y="5846"/>
                    <a:pt x="4080" y="5785"/>
                  </a:cubicBezTo>
                  <a:lnTo>
                    <a:pt x="4547" y="6232"/>
                  </a:lnTo>
                  <a:lnTo>
                    <a:pt x="5440" y="5643"/>
                  </a:lnTo>
                  <a:lnTo>
                    <a:pt x="5217" y="5034"/>
                  </a:lnTo>
                  <a:cubicBezTo>
                    <a:pt x="5379" y="4872"/>
                    <a:pt x="5521" y="4669"/>
                    <a:pt x="5623" y="4466"/>
                  </a:cubicBezTo>
                  <a:lnTo>
                    <a:pt x="6272" y="4446"/>
                  </a:lnTo>
                  <a:lnTo>
                    <a:pt x="6495" y="3390"/>
                  </a:lnTo>
                  <a:lnTo>
                    <a:pt x="5907" y="3126"/>
                  </a:lnTo>
                  <a:cubicBezTo>
                    <a:pt x="5886" y="2883"/>
                    <a:pt x="5846" y="2639"/>
                    <a:pt x="5785" y="2436"/>
                  </a:cubicBezTo>
                  <a:lnTo>
                    <a:pt x="6231" y="1969"/>
                  </a:lnTo>
                  <a:lnTo>
                    <a:pt x="5643" y="1056"/>
                  </a:lnTo>
                  <a:lnTo>
                    <a:pt x="5034" y="1279"/>
                  </a:lnTo>
                  <a:cubicBezTo>
                    <a:pt x="4851" y="1117"/>
                    <a:pt x="4669" y="995"/>
                    <a:pt x="4445" y="873"/>
                  </a:cubicBezTo>
                  <a:lnTo>
                    <a:pt x="4445" y="224"/>
                  </a:lnTo>
                  <a:lnTo>
                    <a:pt x="339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63"/>
            <p:cNvSpPr/>
            <p:nvPr/>
          </p:nvSpPr>
          <p:spPr>
            <a:xfrm rot="5400000">
              <a:off x="7622405" y="1660846"/>
              <a:ext cx="333925" cy="333400"/>
            </a:xfrm>
            <a:custGeom>
              <a:avLst/>
              <a:gdLst/>
              <a:ahLst/>
              <a:cxnLst/>
              <a:rect l="l" t="t" r="r" b="b"/>
              <a:pathLst>
                <a:path w="13357" h="13336" extrusionOk="0">
                  <a:moveTo>
                    <a:pt x="4385" y="6069"/>
                  </a:moveTo>
                  <a:cubicBezTo>
                    <a:pt x="4101" y="7348"/>
                    <a:pt x="4913" y="8606"/>
                    <a:pt x="6192" y="8891"/>
                  </a:cubicBezTo>
                  <a:cubicBezTo>
                    <a:pt x="7491" y="9175"/>
                    <a:pt x="8749" y="8363"/>
                    <a:pt x="9033" y="7064"/>
                  </a:cubicBezTo>
                  <a:cubicBezTo>
                    <a:pt x="9297" y="5785"/>
                    <a:pt x="8485" y="4527"/>
                    <a:pt x="7207" y="4242"/>
                  </a:cubicBezTo>
                  <a:cubicBezTo>
                    <a:pt x="5928" y="3958"/>
                    <a:pt x="4649" y="4770"/>
                    <a:pt x="4385" y="6069"/>
                  </a:cubicBezTo>
                  <a:close/>
                  <a:moveTo>
                    <a:pt x="1828" y="4181"/>
                  </a:moveTo>
                  <a:cubicBezTo>
                    <a:pt x="2051" y="3735"/>
                    <a:pt x="2315" y="3349"/>
                    <a:pt x="2640" y="2984"/>
                  </a:cubicBezTo>
                  <a:lnTo>
                    <a:pt x="2193" y="1725"/>
                  </a:lnTo>
                  <a:lnTo>
                    <a:pt x="4040" y="528"/>
                  </a:lnTo>
                  <a:lnTo>
                    <a:pt x="5014" y="1462"/>
                  </a:lnTo>
                  <a:cubicBezTo>
                    <a:pt x="5461" y="1320"/>
                    <a:pt x="5948" y="1238"/>
                    <a:pt x="6435" y="1198"/>
                  </a:cubicBezTo>
                  <a:lnTo>
                    <a:pt x="7004" y="0"/>
                  </a:lnTo>
                  <a:lnTo>
                    <a:pt x="9155" y="467"/>
                  </a:lnTo>
                  <a:lnTo>
                    <a:pt x="9175" y="1807"/>
                  </a:lnTo>
                  <a:cubicBezTo>
                    <a:pt x="9602" y="2030"/>
                    <a:pt x="10008" y="2294"/>
                    <a:pt x="10353" y="2619"/>
                  </a:cubicBezTo>
                  <a:lnTo>
                    <a:pt x="11611" y="2172"/>
                  </a:lnTo>
                  <a:lnTo>
                    <a:pt x="12829" y="4039"/>
                  </a:lnTo>
                  <a:lnTo>
                    <a:pt x="11875" y="4993"/>
                  </a:lnTo>
                  <a:cubicBezTo>
                    <a:pt x="12037" y="5440"/>
                    <a:pt x="12119" y="5927"/>
                    <a:pt x="12139" y="6414"/>
                  </a:cubicBezTo>
                  <a:lnTo>
                    <a:pt x="13357" y="6983"/>
                  </a:lnTo>
                  <a:lnTo>
                    <a:pt x="12890" y="9134"/>
                  </a:lnTo>
                  <a:lnTo>
                    <a:pt x="11550" y="9154"/>
                  </a:lnTo>
                  <a:cubicBezTo>
                    <a:pt x="11327" y="9601"/>
                    <a:pt x="11043" y="9987"/>
                    <a:pt x="10718" y="10352"/>
                  </a:cubicBezTo>
                  <a:lnTo>
                    <a:pt x="11185" y="11610"/>
                  </a:lnTo>
                  <a:lnTo>
                    <a:pt x="9318" y="12808"/>
                  </a:lnTo>
                  <a:lnTo>
                    <a:pt x="8364" y="11874"/>
                  </a:lnTo>
                  <a:cubicBezTo>
                    <a:pt x="7897" y="12016"/>
                    <a:pt x="7430" y="12098"/>
                    <a:pt x="6943" y="12118"/>
                  </a:cubicBezTo>
                  <a:lnTo>
                    <a:pt x="6374" y="13336"/>
                  </a:lnTo>
                  <a:lnTo>
                    <a:pt x="4203" y="12869"/>
                  </a:lnTo>
                  <a:lnTo>
                    <a:pt x="4182" y="11529"/>
                  </a:lnTo>
                  <a:cubicBezTo>
                    <a:pt x="3756" y="11306"/>
                    <a:pt x="3350" y="11022"/>
                    <a:pt x="3005" y="10697"/>
                  </a:cubicBezTo>
                  <a:lnTo>
                    <a:pt x="1747" y="11164"/>
                  </a:lnTo>
                  <a:lnTo>
                    <a:pt x="549" y="9296"/>
                  </a:lnTo>
                  <a:lnTo>
                    <a:pt x="1483" y="8342"/>
                  </a:lnTo>
                  <a:cubicBezTo>
                    <a:pt x="1341" y="7896"/>
                    <a:pt x="1239" y="7409"/>
                    <a:pt x="1219" y="6922"/>
                  </a:cubicBezTo>
                  <a:lnTo>
                    <a:pt x="1" y="6353"/>
                  </a:lnTo>
                  <a:lnTo>
                    <a:pt x="488" y="418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63"/>
            <p:cNvSpPr/>
            <p:nvPr/>
          </p:nvSpPr>
          <p:spPr>
            <a:xfrm rot="5400000">
              <a:off x="7631555" y="1332021"/>
              <a:ext cx="241550" cy="241075"/>
            </a:xfrm>
            <a:custGeom>
              <a:avLst/>
              <a:gdLst/>
              <a:ahLst/>
              <a:cxnLst/>
              <a:rect l="l" t="t" r="r" b="b"/>
              <a:pathLst>
                <a:path w="9662" h="9643" extrusionOk="0">
                  <a:moveTo>
                    <a:pt x="4834" y="3027"/>
                  </a:moveTo>
                  <a:cubicBezTo>
                    <a:pt x="4953" y="3027"/>
                    <a:pt x="5075" y="3039"/>
                    <a:pt x="5196" y="3066"/>
                  </a:cubicBezTo>
                  <a:cubicBezTo>
                    <a:pt x="6130" y="3269"/>
                    <a:pt x="6719" y="4182"/>
                    <a:pt x="6516" y="5116"/>
                  </a:cubicBezTo>
                  <a:cubicBezTo>
                    <a:pt x="6357" y="5925"/>
                    <a:pt x="5650" y="6475"/>
                    <a:pt x="4856" y="6475"/>
                  </a:cubicBezTo>
                  <a:cubicBezTo>
                    <a:pt x="4734" y="6475"/>
                    <a:pt x="4610" y="6462"/>
                    <a:pt x="4486" y="6435"/>
                  </a:cubicBezTo>
                  <a:cubicBezTo>
                    <a:pt x="3552" y="6232"/>
                    <a:pt x="2964" y="5319"/>
                    <a:pt x="3166" y="4385"/>
                  </a:cubicBezTo>
                  <a:cubicBezTo>
                    <a:pt x="3325" y="3591"/>
                    <a:pt x="4037" y="3027"/>
                    <a:pt x="4834" y="3027"/>
                  </a:cubicBezTo>
                  <a:close/>
                  <a:moveTo>
                    <a:pt x="5034" y="1"/>
                  </a:moveTo>
                  <a:lnTo>
                    <a:pt x="4628" y="874"/>
                  </a:lnTo>
                  <a:cubicBezTo>
                    <a:pt x="4283" y="894"/>
                    <a:pt x="3938" y="955"/>
                    <a:pt x="3593" y="1077"/>
                  </a:cubicBezTo>
                  <a:lnTo>
                    <a:pt x="2903" y="387"/>
                  </a:lnTo>
                  <a:lnTo>
                    <a:pt x="1563" y="1259"/>
                  </a:lnTo>
                  <a:lnTo>
                    <a:pt x="1888" y="2173"/>
                  </a:lnTo>
                  <a:cubicBezTo>
                    <a:pt x="1664" y="2437"/>
                    <a:pt x="1461" y="2721"/>
                    <a:pt x="1299" y="3025"/>
                  </a:cubicBezTo>
                  <a:lnTo>
                    <a:pt x="325" y="3046"/>
                  </a:lnTo>
                  <a:lnTo>
                    <a:pt x="0" y="4609"/>
                  </a:lnTo>
                  <a:lnTo>
                    <a:pt x="873" y="5014"/>
                  </a:lnTo>
                  <a:cubicBezTo>
                    <a:pt x="893" y="5380"/>
                    <a:pt x="954" y="5725"/>
                    <a:pt x="1076" y="6050"/>
                  </a:cubicBezTo>
                  <a:lnTo>
                    <a:pt x="386" y="6740"/>
                  </a:lnTo>
                  <a:lnTo>
                    <a:pt x="1259" y="8100"/>
                  </a:lnTo>
                  <a:lnTo>
                    <a:pt x="2172" y="7755"/>
                  </a:lnTo>
                  <a:cubicBezTo>
                    <a:pt x="2436" y="7978"/>
                    <a:pt x="2720" y="8181"/>
                    <a:pt x="3045" y="8343"/>
                  </a:cubicBezTo>
                  <a:lnTo>
                    <a:pt x="3045" y="9318"/>
                  </a:lnTo>
                  <a:lnTo>
                    <a:pt x="4628" y="9642"/>
                  </a:lnTo>
                  <a:lnTo>
                    <a:pt x="5034" y="8770"/>
                  </a:lnTo>
                  <a:cubicBezTo>
                    <a:pt x="5379" y="8749"/>
                    <a:pt x="5724" y="8688"/>
                    <a:pt x="6049" y="8587"/>
                  </a:cubicBezTo>
                  <a:lnTo>
                    <a:pt x="6739" y="9257"/>
                  </a:lnTo>
                  <a:lnTo>
                    <a:pt x="8099" y="8384"/>
                  </a:lnTo>
                  <a:lnTo>
                    <a:pt x="7754" y="7470"/>
                  </a:lnTo>
                  <a:cubicBezTo>
                    <a:pt x="7997" y="7227"/>
                    <a:pt x="8180" y="6922"/>
                    <a:pt x="8342" y="6618"/>
                  </a:cubicBezTo>
                  <a:lnTo>
                    <a:pt x="9317" y="6598"/>
                  </a:lnTo>
                  <a:lnTo>
                    <a:pt x="9662" y="5035"/>
                  </a:lnTo>
                  <a:lnTo>
                    <a:pt x="8769" y="4629"/>
                  </a:lnTo>
                  <a:cubicBezTo>
                    <a:pt x="8748" y="4263"/>
                    <a:pt x="8687" y="3918"/>
                    <a:pt x="8586" y="3594"/>
                  </a:cubicBezTo>
                  <a:lnTo>
                    <a:pt x="9256" y="2904"/>
                  </a:lnTo>
                  <a:lnTo>
                    <a:pt x="8383" y="1564"/>
                  </a:lnTo>
                  <a:lnTo>
                    <a:pt x="7470" y="1889"/>
                  </a:lnTo>
                  <a:cubicBezTo>
                    <a:pt x="7226" y="1665"/>
                    <a:pt x="6942" y="1462"/>
                    <a:pt x="6617" y="1300"/>
                  </a:cubicBezTo>
                  <a:lnTo>
                    <a:pt x="6597" y="326"/>
                  </a:lnTo>
                  <a:lnTo>
                    <a:pt x="50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5" name="Google Shape;1315;p63"/>
          <p:cNvSpPr txBox="1"/>
          <p:nvPr/>
        </p:nvSpPr>
        <p:spPr>
          <a:xfrm>
            <a:off x="1034324" y="1430175"/>
            <a:ext cx="3978600" cy="328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500">
                <a:solidFill>
                  <a:schemeClr val="accent2"/>
                </a:solidFill>
                <a:latin typeface="Bebas Neue"/>
                <a:ea typeface="Bebas Neue"/>
                <a:cs typeface="Bebas Neue"/>
                <a:sym typeface="Bebas Neue"/>
              </a:rPr>
              <a:t>PARTNER 1</a:t>
            </a:r>
            <a:endParaRPr sz="2500">
              <a:solidFill>
                <a:schemeClr val="accent2"/>
              </a:solidFill>
              <a:latin typeface="Bebas Neue"/>
              <a:ea typeface="Bebas Neue"/>
              <a:cs typeface="Bebas Neue"/>
              <a:sym typeface="Bebas Neue"/>
            </a:endParaRPr>
          </a:p>
        </p:txBody>
      </p:sp>
      <p:sp>
        <p:nvSpPr>
          <p:cNvPr id="1316" name="Google Shape;1316;p63"/>
          <p:cNvSpPr txBox="1"/>
          <p:nvPr/>
        </p:nvSpPr>
        <p:spPr>
          <a:xfrm>
            <a:off x="1034325" y="1745550"/>
            <a:ext cx="3978600" cy="38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2"/>
                </a:solidFill>
                <a:latin typeface="Raleway Medium"/>
                <a:ea typeface="Raleway Medium"/>
                <a:cs typeface="Raleway Medium"/>
                <a:sym typeface="Raleway Medium"/>
              </a:rPr>
              <a:t>Mercury is the closest planet to the Sun</a:t>
            </a:r>
            <a:endParaRPr>
              <a:solidFill>
                <a:schemeClr val="accent2"/>
              </a:solidFill>
              <a:latin typeface="Raleway Medium"/>
              <a:ea typeface="Raleway Medium"/>
              <a:cs typeface="Raleway Medium"/>
              <a:sym typeface="Raleway Medium"/>
            </a:endParaRPr>
          </a:p>
        </p:txBody>
      </p:sp>
      <p:sp>
        <p:nvSpPr>
          <p:cNvPr id="1317" name="Google Shape;1317;p63"/>
          <p:cNvSpPr txBox="1"/>
          <p:nvPr/>
        </p:nvSpPr>
        <p:spPr>
          <a:xfrm>
            <a:off x="1034324" y="2282228"/>
            <a:ext cx="3978600" cy="328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500">
                <a:solidFill>
                  <a:schemeClr val="accent2"/>
                </a:solidFill>
                <a:latin typeface="Bebas Neue"/>
                <a:ea typeface="Bebas Neue"/>
                <a:cs typeface="Bebas Neue"/>
                <a:sym typeface="Bebas Neue"/>
              </a:rPr>
              <a:t>PARTNER 2</a:t>
            </a:r>
            <a:endParaRPr sz="2500">
              <a:solidFill>
                <a:schemeClr val="accent2"/>
              </a:solidFill>
              <a:latin typeface="Bebas Neue"/>
              <a:ea typeface="Bebas Neue"/>
              <a:cs typeface="Bebas Neue"/>
              <a:sym typeface="Bebas Neue"/>
            </a:endParaRPr>
          </a:p>
        </p:txBody>
      </p:sp>
      <p:sp>
        <p:nvSpPr>
          <p:cNvPr id="1318" name="Google Shape;1318;p63"/>
          <p:cNvSpPr txBox="1"/>
          <p:nvPr/>
        </p:nvSpPr>
        <p:spPr>
          <a:xfrm>
            <a:off x="1034324" y="2597604"/>
            <a:ext cx="3978600" cy="38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2"/>
                </a:solidFill>
                <a:latin typeface="Raleway Medium"/>
                <a:ea typeface="Raleway Medium"/>
                <a:cs typeface="Raleway Medium"/>
                <a:sym typeface="Raleway Medium"/>
              </a:rPr>
              <a:t>Venus is the second planet from the Sun</a:t>
            </a:r>
            <a:endParaRPr>
              <a:solidFill>
                <a:schemeClr val="accent2"/>
              </a:solidFill>
              <a:latin typeface="Raleway Medium"/>
              <a:ea typeface="Raleway Medium"/>
              <a:cs typeface="Raleway Medium"/>
              <a:sym typeface="Raleway Medium"/>
            </a:endParaRPr>
          </a:p>
        </p:txBody>
      </p:sp>
      <p:grpSp>
        <p:nvGrpSpPr>
          <p:cNvPr id="1319" name="Google Shape;1319;p63"/>
          <p:cNvGrpSpPr/>
          <p:nvPr/>
        </p:nvGrpSpPr>
        <p:grpSpPr>
          <a:xfrm>
            <a:off x="1865981" y="633232"/>
            <a:ext cx="772605" cy="196301"/>
            <a:chOff x="2641350" y="846250"/>
            <a:chExt cx="413600" cy="105075"/>
          </a:xfrm>
        </p:grpSpPr>
        <p:sp>
          <p:nvSpPr>
            <p:cNvPr id="1320" name="Google Shape;1320;p63"/>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63"/>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63"/>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63"/>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 name="Google Shape;1324;p63"/>
          <p:cNvGrpSpPr/>
          <p:nvPr/>
        </p:nvGrpSpPr>
        <p:grpSpPr>
          <a:xfrm rot="10800000">
            <a:off x="6514181" y="633232"/>
            <a:ext cx="772605" cy="196301"/>
            <a:chOff x="2641350" y="846250"/>
            <a:chExt cx="413600" cy="105075"/>
          </a:xfrm>
        </p:grpSpPr>
        <p:sp>
          <p:nvSpPr>
            <p:cNvPr id="1325" name="Google Shape;1325;p63"/>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63"/>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63"/>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63"/>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9" name="Google Shape;1329;p63"/>
          <p:cNvSpPr txBox="1"/>
          <p:nvPr/>
        </p:nvSpPr>
        <p:spPr>
          <a:xfrm>
            <a:off x="1034324" y="3142800"/>
            <a:ext cx="3978600" cy="328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500">
                <a:solidFill>
                  <a:schemeClr val="accent2"/>
                </a:solidFill>
                <a:latin typeface="Bebas Neue"/>
                <a:ea typeface="Bebas Neue"/>
                <a:cs typeface="Bebas Neue"/>
                <a:sym typeface="Bebas Neue"/>
              </a:rPr>
              <a:t>PARTNER 3</a:t>
            </a:r>
            <a:endParaRPr sz="2500">
              <a:solidFill>
                <a:schemeClr val="accent2"/>
              </a:solidFill>
              <a:latin typeface="Bebas Neue"/>
              <a:ea typeface="Bebas Neue"/>
              <a:cs typeface="Bebas Neue"/>
              <a:sym typeface="Bebas Neue"/>
            </a:endParaRPr>
          </a:p>
        </p:txBody>
      </p:sp>
      <p:sp>
        <p:nvSpPr>
          <p:cNvPr id="1330" name="Google Shape;1330;p63"/>
          <p:cNvSpPr txBox="1"/>
          <p:nvPr/>
        </p:nvSpPr>
        <p:spPr>
          <a:xfrm>
            <a:off x="1034325" y="3458175"/>
            <a:ext cx="3978600" cy="38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2"/>
                </a:solidFill>
                <a:latin typeface="Raleway Medium"/>
                <a:ea typeface="Raleway Medium"/>
                <a:cs typeface="Raleway Medium"/>
                <a:sym typeface="Raleway Medium"/>
              </a:rPr>
              <a:t>Mars is actually a very cold place</a:t>
            </a:r>
            <a:endParaRPr>
              <a:solidFill>
                <a:schemeClr val="accent2"/>
              </a:solidFill>
              <a:latin typeface="Raleway Medium"/>
              <a:ea typeface="Raleway Medium"/>
              <a:cs typeface="Raleway Medium"/>
              <a:sym typeface="Raleway Medium"/>
            </a:endParaRPr>
          </a:p>
        </p:txBody>
      </p:sp>
      <p:sp>
        <p:nvSpPr>
          <p:cNvPr id="1331" name="Google Shape;1331;p63"/>
          <p:cNvSpPr txBox="1"/>
          <p:nvPr/>
        </p:nvSpPr>
        <p:spPr>
          <a:xfrm>
            <a:off x="1034324" y="3994853"/>
            <a:ext cx="3978600" cy="328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500">
                <a:solidFill>
                  <a:schemeClr val="accent2"/>
                </a:solidFill>
                <a:latin typeface="Bebas Neue"/>
                <a:ea typeface="Bebas Neue"/>
                <a:cs typeface="Bebas Neue"/>
                <a:sym typeface="Bebas Neue"/>
              </a:rPr>
              <a:t>PARTNER 4</a:t>
            </a:r>
            <a:endParaRPr sz="2500">
              <a:solidFill>
                <a:schemeClr val="accent2"/>
              </a:solidFill>
              <a:latin typeface="Bebas Neue"/>
              <a:ea typeface="Bebas Neue"/>
              <a:cs typeface="Bebas Neue"/>
              <a:sym typeface="Bebas Neue"/>
            </a:endParaRPr>
          </a:p>
        </p:txBody>
      </p:sp>
      <p:sp>
        <p:nvSpPr>
          <p:cNvPr id="1332" name="Google Shape;1332;p63"/>
          <p:cNvSpPr txBox="1"/>
          <p:nvPr/>
        </p:nvSpPr>
        <p:spPr>
          <a:xfrm>
            <a:off x="1034324" y="4310229"/>
            <a:ext cx="3978600" cy="384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2"/>
                </a:solidFill>
                <a:latin typeface="Raleway Medium"/>
                <a:ea typeface="Raleway Medium"/>
                <a:cs typeface="Raleway Medium"/>
                <a:sym typeface="Raleway Medium"/>
              </a:rPr>
              <a:t>Jupiter is the biggest planet of them all</a:t>
            </a:r>
            <a:endParaRPr>
              <a:solidFill>
                <a:schemeClr val="accent2"/>
              </a:solidFill>
              <a:latin typeface="Raleway Medium"/>
              <a:ea typeface="Raleway Medium"/>
              <a:cs typeface="Raleway Medium"/>
              <a:sym typeface="Raleway Medium"/>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336"/>
        <p:cNvGrpSpPr/>
        <p:nvPr/>
      </p:nvGrpSpPr>
      <p:grpSpPr>
        <a:xfrm>
          <a:off x="0" y="0"/>
          <a:ext cx="0" cy="0"/>
          <a:chOff x="0" y="0"/>
          <a:chExt cx="0" cy="0"/>
        </a:xfrm>
      </p:grpSpPr>
      <p:sp>
        <p:nvSpPr>
          <p:cNvPr id="1337" name="Google Shape;1337;p64"/>
          <p:cNvSpPr/>
          <p:nvPr/>
        </p:nvSpPr>
        <p:spPr>
          <a:xfrm>
            <a:off x="3188291" y="169809"/>
            <a:ext cx="998400" cy="998400"/>
          </a:xfrm>
          <a:prstGeom prst="ellipse">
            <a:avLst/>
          </a:prstGeom>
          <a:solidFill>
            <a:schemeClr val="hlink">
              <a:alpha val="383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64"/>
          <p:cNvSpPr/>
          <p:nvPr/>
        </p:nvSpPr>
        <p:spPr>
          <a:xfrm>
            <a:off x="2517592" y="519600"/>
            <a:ext cx="6261600" cy="462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64"/>
          <p:cNvSpPr/>
          <p:nvPr/>
        </p:nvSpPr>
        <p:spPr>
          <a:xfrm>
            <a:off x="2851892" y="832048"/>
            <a:ext cx="5580000" cy="431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64"/>
          <p:cNvSpPr txBox="1">
            <a:spLocks noGrp="1"/>
          </p:cNvSpPr>
          <p:nvPr>
            <p:ph type="title"/>
          </p:nvPr>
        </p:nvSpPr>
        <p:spPr>
          <a:xfrm>
            <a:off x="3172850" y="2190967"/>
            <a:ext cx="49449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OPERATING PLAN</a:t>
            </a:r>
            <a:endParaRPr/>
          </a:p>
        </p:txBody>
      </p:sp>
      <p:sp>
        <p:nvSpPr>
          <p:cNvPr id="1341" name="Google Shape;1341;p64"/>
          <p:cNvSpPr txBox="1">
            <a:spLocks noGrp="1"/>
          </p:cNvSpPr>
          <p:nvPr>
            <p:ph type="title" idx="2"/>
          </p:nvPr>
        </p:nvSpPr>
        <p:spPr>
          <a:xfrm>
            <a:off x="4705742" y="1349167"/>
            <a:ext cx="18828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1342" name="Google Shape;1342;p64"/>
          <p:cNvSpPr txBox="1">
            <a:spLocks noGrp="1"/>
          </p:cNvSpPr>
          <p:nvPr>
            <p:ph type="subTitle" idx="1"/>
          </p:nvPr>
        </p:nvSpPr>
        <p:spPr>
          <a:xfrm>
            <a:off x="2964642" y="3055967"/>
            <a:ext cx="5350800" cy="71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enter a subtitle here if you need it</a:t>
            </a:r>
            <a:endParaRPr/>
          </a:p>
        </p:txBody>
      </p:sp>
      <p:grpSp>
        <p:nvGrpSpPr>
          <p:cNvPr id="1343" name="Google Shape;1343;p64"/>
          <p:cNvGrpSpPr/>
          <p:nvPr/>
        </p:nvGrpSpPr>
        <p:grpSpPr>
          <a:xfrm rot="-5400000">
            <a:off x="7735238" y="1701787"/>
            <a:ext cx="537556" cy="136576"/>
            <a:chOff x="2641350" y="846250"/>
            <a:chExt cx="413600" cy="105075"/>
          </a:xfrm>
        </p:grpSpPr>
        <p:sp>
          <p:nvSpPr>
            <p:cNvPr id="1344" name="Google Shape;1344;p64"/>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64"/>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64"/>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64"/>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 name="Google Shape;1348;p64"/>
          <p:cNvGrpSpPr/>
          <p:nvPr/>
        </p:nvGrpSpPr>
        <p:grpSpPr>
          <a:xfrm rot="-5400000">
            <a:off x="-453050" y="1363242"/>
            <a:ext cx="3397850" cy="187275"/>
            <a:chOff x="-3237675" y="-1132050"/>
            <a:chExt cx="3397850" cy="187275"/>
          </a:xfrm>
        </p:grpSpPr>
        <p:sp>
          <p:nvSpPr>
            <p:cNvPr id="1349" name="Google Shape;1349;p64"/>
            <p:cNvSpPr/>
            <p:nvPr/>
          </p:nvSpPr>
          <p:spPr>
            <a:xfrm>
              <a:off x="-378750" y="-1132050"/>
              <a:ext cx="130425" cy="187275"/>
            </a:xfrm>
            <a:custGeom>
              <a:avLst/>
              <a:gdLst/>
              <a:ahLst/>
              <a:cxnLst/>
              <a:rect l="l" t="t" r="r" b="b"/>
              <a:pathLst>
                <a:path w="5217" h="7491" extrusionOk="0">
                  <a:moveTo>
                    <a:pt x="4040" y="0"/>
                  </a:moveTo>
                  <a:lnTo>
                    <a:pt x="0" y="6800"/>
                  </a:lnTo>
                  <a:lnTo>
                    <a:pt x="1157"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64"/>
            <p:cNvSpPr/>
            <p:nvPr/>
          </p:nvSpPr>
          <p:spPr>
            <a:xfrm>
              <a:off x="29725"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64"/>
            <p:cNvSpPr/>
            <p:nvPr/>
          </p:nvSpPr>
          <p:spPr>
            <a:xfrm>
              <a:off x="-787250"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64"/>
            <p:cNvSpPr/>
            <p:nvPr/>
          </p:nvSpPr>
          <p:spPr>
            <a:xfrm>
              <a:off x="-1195725" y="-1132050"/>
              <a:ext cx="130425" cy="187275"/>
            </a:xfrm>
            <a:custGeom>
              <a:avLst/>
              <a:gdLst/>
              <a:ahLst/>
              <a:cxnLst/>
              <a:rect l="l" t="t" r="r" b="b"/>
              <a:pathLst>
                <a:path w="5217" h="7491" extrusionOk="0">
                  <a:moveTo>
                    <a:pt x="4060" y="0"/>
                  </a:moveTo>
                  <a:lnTo>
                    <a:pt x="0" y="6800"/>
                  </a:lnTo>
                  <a:lnTo>
                    <a:pt x="1157"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64"/>
            <p:cNvSpPr/>
            <p:nvPr/>
          </p:nvSpPr>
          <p:spPr>
            <a:xfrm>
              <a:off x="-1604225" y="-1132050"/>
              <a:ext cx="130450" cy="187275"/>
            </a:xfrm>
            <a:custGeom>
              <a:avLst/>
              <a:gdLst/>
              <a:ahLst/>
              <a:cxnLst/>
              <a:rect l="l" t="t" r="r" b="b"/>
              <a:pathLst>
                <a:path w="5218" h="7491" extrusionOk="0">
                  <a:moveTo>
                    <a:pt x="4060" y="0"/>
                  </a:moveTo>
                  <a:lnTo>
                    <a:pt x="1" y="6800"/>
                  </a:lnTo>
                  <a:lnTo>
                    <a:pt x="115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64"/>
            <p:cNvSpPr/>
            <p:nvPr/>
          </p:nvSpPr>
          <p:spPr>
            <a:xfrm>
              <a:off x="-2012725" y="-1132050"/>
              <a:ext cx="130450" cy="187275"/>
            </a:xfrm>
            <a:custGeom>
              <a:avLst/>
              <a:gdLst/>
              <a:ahLst/>
              <a:cxnLst/>
              <a:rect l="l" t="t" r="r" b="b"/>
              <a:pathLst>
                <a:path w="5218" h="7491" extrusionOk="0">
                  <a:moveTo>
                    <a:pt x="4060" y="0"/>
                  </a:moveTo>
                  <a:lnTo>
                    <a:pt x="1"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64"/>
            <p:cNvSpPr/>
            <p:nvPr/>
          </p:nvSpPr>
          <p:spPr>
            <a:xfrm>
              <a:off x="-2421200" y="-1132050"/>
              <a:ext cx="130425" cy="187275"/>
            </a:xfrm>
            <a:custGeom>
              <a:avLst/>
              <a:gdLst/>
              <a:ahLst/>
              <a:cxnLst/>
              <a:rect l="l" t="t" r="r" b="b"/>
              <a:pathLst>
                <a:path w="5217" h="7491" extrusionOk="0">
                  <a:moveTo>
                    <a:pt x="4060" y="0"/>
                  </a:moveTo>
                  <a:lnTo>
                    <a:pt x="0"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64"/>
            <p:cNvSpPr/>
            <p:nvPr/>
          </p:nvSpPr>
          <p:spPr>
            <a:xfrm>
              <a:off x="-2829175" y="-1132050"/>
              <a:ext cx="129925" cy="187275"/>
            </a:xfrm>
            <a:custGeom>
              <a:avLst/>
              <a:gdLst/>
              <a:ahLst/>
              <a:cxnLst/>
              <a:rect l="l" t="t" r="r" b="b"/>
              <a:pathLst>
                <a:path w="5197" h="7491" extrusionOk="0">
                  <a:moveTo>
                    <a:pt x="4039" y="0"/>
                  </a:moveTo>
                  <a:lnTo>
                    <a:pt x="0" y="6800"/>
                  </a:lnTo>
                  <a:lnTo>
                    <a:pt x="1157" y="7490"/>
                  </a:lnTo>
                  <a:lnTo>
                    <a:pt x="5196" y="690"/>
                  </a:lnTo>
                  <a:lnTo>
                    <a:pt x="40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64"/>
            <p:cNvSpPr/>
            <p:nvPr/>
          </p:nvSpPr>
          <p:spPr>
            <a:xfrm>
              <a:off x="-3237675" y="-1132050"/>
              <a:ext cx="129925" cy="187275"/>
            </a:xfrm>
            <a:custGeom>
              <a:avLst/>
              <a:gdLst/>
              <a:ahLst/>
              <a:cxnLst/>
              <a:rect l="l" t="t" r="r" b="b"/>
              <a:pathLst>
                <a:path w="5197" h="7491" extrusionOk="0">
                  <a:moveTo>
                    <a:pt x="4040" y="0"/>
                  </a:moveTo>
                  <a:lnTo>
                    <a:pt x="0" y="6800"/>
                  </a:lnTo>
                  <a:lnTo>
                    <a:pt x="1157" y="7490"/>
                  </a:lnTo>
                  <a:lnTo>
                    <a:pt x="519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58" name="Google Shape;1358;p64"/>
          <p:cNvCxnSpPr/>
          <p:nvPr/>
        </p:nvCxnSpPr>
        <p:spPr>
          <a:xfrm rot="10800000" flipH="1">
            <a:off x="2653975" y="3762125"/>
            <a:ext cx="5355600" cy="1470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362"/>
        <p:cNvGrpSpPr/>
        <p:nvPr/>
      </p:nvGrpSpPr>
      <p:grpSpPr>
        <a:xfrm>
          <a:off x="0" y="0"/>
          <a:ext cx="0" cy="0"/>
          <a:chOff x="0" y="0"/>
          <a:chExt cx="0" cy="0"/>
        </a:xfrm>
      </p:grpSpPr>
      <p:pic>
        <p:nvPicPr>
          <p:cNvPr id="1363" name="Google Shape;1363;p65"/>
          <p:cNvPicPr preferRelativeResize="0">
            <a:picLocks noGrp="1"/>
          </p:cNvPicPr>
          <p:nvPr>
            <p:ph type="pic" idx="2"/>
          </p:nvPr>
        </p:nvPicPr>
        <p:blipFill rotWithShape="1">
          <a:blip r:embed="rId3">
            <a:alphaModFix/>
          </a:blip>
          <a:srcRect t="7798" b="7806"/>
          <a:stretch/>
        </p:blipFill>
        <p:spPr>
          <a:xfrm>
            <a:off x="0" y="0"/>
            <a:ext cx="9144003" cy="5143501"/>
          </a:xfrm>
          <a:prstGeom prst="rect">
            <a:avLst/>
          </a:prstGeom>
        </p:spPr>
      </p:pic>
      <p:sp>
        <p:nvSpPr>
          <p:cNvPr id="1364" name="Google Shape;1364;p65"/>
          <p:cNvSpPr txBox="1">
            <a:spLocks noGrp="1"/>
          </p:cNvSpPr>
          <p:nvPr>
            <p:ph type="title"/>
          </p:nvPr>
        </p:nvSpPr>
        <p:spPr>
          <a:xfrm>
            <a:off x="720000" y="4038000"/>
            <a:ext cx="7704000" cy="572700"/>
          </a:xfrm>
          <a:prstGeom prst="rect">
            <a:avLst/>
          </a:prstGeom>
          <a:solidFill>
            <a:schemeClr val="dk1"/>
          </a:solidFill>
        </p:spPr>
        <p:txBody>
          <a:bodyPr spcFirstLastPara="1" wrap="square" lIns="91425" tIns="91425" rIns="91425" bIns="91425" anchor="ctr" anchorCtr="0">
            <a:noAutofit/>
          </a:bodyPr>
          <a:lstStyle/>
          <a:p>
            <a:pPr marL="0" lvl="0" indent="0" algn="ctr" rtl="0">
              <a:spcBef>
                <a:spcPts val="0"/>
              </a:spcBef>
              <a:spcAft>
                <a:spcPts val="0"/>
              </a:spcAft>
              <a:buNone/>
            </a:pPr>
            <a:r>
              <a:rPr lang="en"/>
              <a:t>A PICTURE ALWAYS REINFORCES THE CONCEPT</a:t>
            </a:r>
            <a:endParaRPr/>
          </a:p>
        </p:txBody>
      </p:sp>
      <p:grpSp>
        <p:nvGrpSpPr>
          <p:cNvPr id="1365" name="Google Shape;1365;p65"/>
          <p:cNvGrpSpPr/>
          <p:nvPr/>
        </p:nvGrpSpPr>
        <p:grpSpPr>
          <a:xfrm rot="10800000">
            <a:off x="328731" y="3934584"/>
            <a:ext cx="772605" cy="196301"/>
            <a:chOff x="2641350" y="846250"/>
            <a:chExt cx="413600" cy="105075"/>
          </a:xfrm>
        </p:grpSpPr>
        <p:sp>
          <p:nvSpPr>
            <p:cNvPr id="1366" name="Google Shape;1366;p65"/>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65"/>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65"/>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65"/>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373"/>
        <p:cNvGrpSpPr/>
        <p:nvPr/>
      </p:nvGrpSpPr>
      <p:grpSpPr>
        <a:xfrm>
          <a:off x="0" y="0"/>
          <a:ext cx="0" cy="0"/>
          <a:chOff x="0" y="0"/>
          <a:chExt cx="0" cy="0"/>
        </a:xfrm>
      </p:grpSpPr>
      <p:sp>
        <p:nvSpPr>
          <p:cNvPr id="1374" name="Google Shape;1374;p66"/>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 PROCESS</a:t>
            </a:r>
            <a:endParaRPr/>
          </a:p>
        </p:txBody>
      </p:sp>
      <p:grpSp>
        <p:nvGrpSpPr>
          <p:cNvPr id="1375" name="Google Shape;1375;p66"/>
          <p:cNvGrpSpPr/>
          <p:nvPr/>
        </p:nvGrpSpPr>
        <p:grpSpPr>
          <a:xfrm>
            <a:off x="1636428" y="2644529"/>
            <a:ext cx="5615663" cy="488496"/>
            <a:chOff x="1636428" y="2644529"/>
            <a:chExt cx="5615663" cy="488496"/>
          </a:xfrm>
        </p:grpSpPr>
        <p:grpSp>
          <p:nvGrpSpPr>
            <p:cNvPr id="1376" name="Google Shape;1376;p66"/>
            <p:cNvGrpSpPr/>
            <p:nvPr/>
          </p:nvGrpSpPr>
          <p:grpSpPr>
            <a:xfrm>
              <a:off x="4410085" y="2644529"/>
              <a:ext cx="1412070" cy="291507"/>
              <a:chOff x="4808316" y="2800065"/>
              <a:chExt cx="1999386" cy="412910"/>
            </a:xfrm>
          </p:grpSpPr>
          <p:sp>
            <p:nvSpPr>
              <p:cNvPr id="1377" name="Google Shape;1377;p66"/>
              <p:cNvSpPr/>
              <p:nvPr/>
            </p:nvSpPr>
            <p:spPr>
              <a:xfrm>
                <a:off x="4849302" y="3079475"/>
                <a:ext cx="1958400" cy="133500"/>
              </a:xfrm>
              <a:prstGeom prst="rect">
                <a:avLst/>
              </a:pr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8" name="Google Shape;1378;p66"/>
              <p:cNvGrpSpPr/>
              <p:nvPr/>
            </p:nvGrpSpPr>
            <p:grpSpPr>
              <a:xfrm>
                <a:off x="4808316" y="2800065"/>
                <a:ext cx="92400" cy="411825"/>
                <a:chOff x="845575" y="2563700"/>
                <a:chExt cx="92400" cy="411825"/>
              </a:xfrm>
            </p:grpSpPr>
            <p:cxnSp>
              <p:nvCxnSpPr>
                <p:cNvPr id="1379" name="Google Shape;1379;p66"/>
                <p:cNvCxnSpPr/>
                <p:nvPr/>
              </p:nvCxnSpPr>
              <p:spPr>
                <a:xfrm>
                  <a:off x="891775" y="2616125"/>
                  <a:ext cx="0" cy="359400"/>
                </a:xfrm>
                <a:prstGeom prst="straightConnector1">
                  <a:avLst/>
                </a:prstGeom>
                <a:noFill/>
                <a:ln w="19050" cap="flat" cmpd="sng">
                  <a:solidFill>
                    <a:schemeClr val="accent2"/>
                  </a:solidFill>
                  <a:prstDash val="solid"/>
                  <a:round/>
                  <a:headEnd type="none" w="sm" len="sm"/>
                  <a:tailEnd type="none" w="sm" len="sm"/>
                </a:ln>
              </p:spPr>
            </p:cxnSp>
            <p:sp>
              <p:nvSpPr>
                <p:cNvPr id="1380" name="Google Shape;1380;p66"/>
                <p:cNvSpPr/>
                <p:nvPr/>
              </p:nvSpPr>
              <p:spPr>
                <a:xfrm>
                  <a:off x="845575" y="2563700"/>
                  <a:ext cx="92400" cy="92400"/>
                </a:xfrm>
                <a:prstGeom prst="ellipse">
                  <a:avLst/>
                </a:pr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381" name="Google Shape;1381;p66"/>
            <p:cNvCxnSpPr/>
            <p:nvPr/>
          </p:nvCxnSpPr>
          <p:spPr>
            <a:xfrm>
              <a:off x="7219020" y="2681560"/>
              <a:ext cx="0" cy="253500"/>
            </a:xfrm>
            <a:prstGeom prst="straightConnector1">
              <a:avLst/>
            </a:prstGeom>
            <a:noFill/>
            <a:ln w="19050" cap="flat" cmpd="sng">
              <a:solidFill>
                <a:schemeClr val="accent2"/>
              </a:solidFill>
              <a:prstDash val="solid"/>
              <a:round/>
              <a:headEnd type="none" w="sm" len="sm"/>
              <a:tailEnd type="none" w="sm" len="sm"/>
            </a:ln>
          </p:spPr>
        </p:cxnSp>
        <p:sp>
          <p:nvSpPr>
            <p:cNvPr id="1382" name="Google Shape;1382;p66"/>
            <p:cNvSpPr/>
            <p:nvPr/>
          </p:nvSpPr>
          <p:spPr>
            <a:xfrm>
              <a:off x="7186391" y="2644549"/>
              <a:ext cx="65700" cy="65700"/>
            </a:xfrm>
            <a:prstGeom prst="ellipse">
              <a:avLst/>
            </a:pr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3" name="Google Shape;1383;p66"/>
            <p:cNvGrpSpPr/>
            <p:nvPr/>
          </p:nvGrpSpPr>
          <p:grpSpPr>
            <a:xfrm>
              <a:off x="1636428" y="2644549"/>
              <a:ext cx="1419607" cy="291865"/>
              <a:chOff x="803163" y="1111974"/>
              <a:chExt cx="591158" cy="121545"/>
            </a:xfrm>
          </p:grpSpPr>
          <p:grpSp>
            <p:nvGrpSpPr>
              <p:cNvPr id="1384" name="Google Shape;1384;p66"/>
              <p:cNvGrpSpPr/>
              <p:nvPr/>
            </p:nvGrpSpPr>
            <p:grpSpPr>
              <a:xfrm>
                <a:off x="803163" y="1111974"/>
                <a:ext cx="27175" cy="121077"/>
                <a:chOff x="845575" y="2563700"/>
                <a:chExt cx="92400" cy="411825"/>
              </a:xfrm>
            </p:grpSpPr>
            <p:cxnSp>
              <p:nvCxnSpPr>
                <p:cNvPr id="1385" name="Google Shape;1385;p66"/>
                <p:cNvCxnSpPr/>
                <p:nvPr/>
              </p:nvCxnSpPr>
              <p:spPr>
                <a:xfrm>
                  <a:off x="891775" y="2616125"/>
                  <a:ext cx="0" cy="359400"/>
                </a:xfrm>
                <a:prstGeom prst="straightConnector1">
                  <a:avLst/>
                </a:prstGeom>
                <a:noFill/>
                <a:ln w="19050" cap="flat" cmpd="sng">
                  <a:solidFill>
                    <a:schemeClr val="accent2"/>
                  </a:solidFill>
                  <a:prstDash val="solid"/>
                  <a:round/>
                  <a:headEnd type="none" w="sm" len="sm"/>
                  <a:tailEnd type="none" w="sm" len="sm"/>
                </a:ln>
              </p:spPr>
            </p:cxnSp>
            <p:sp>
              <p:nvSpPr>
                <p:cNvPr id="1386" name="Google Shape;1386;p66"/>
                <p:cNvSpPr/>
                <p:nvPr/>
              </p:nvSpPr>
              <p:spPr>
                <a:xfrm>
                  <a:off x="845575" y="2563700"/>
                  <a:ext cx="92400" cy="92400"/>
                </a:xfrm>
                <a:prstGeom prst="ellipse">
                  <a:avLst/>
                </a:pr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7" name="Google Shape;1387;p66"/>
              <p:cNvSpPr/>
              <p:nvPr/>
            </p:nvSpPr>
            <p:spPr>
              <a:xfrm>
                <a:off x="818321" y="1194219"/>
                <a:ext cx="576000" cy="39300"/>
              </a:xfrm>
              <a:prstGeom prst="rect">
                <a:avLst/>
              </a:pr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 name="Google Shape;1388;p66"/>
            <p:cNvGrpSpPr/>
            <p:nvPr/>
          </p:nvGrpSpPr>
          <p:grpSpPr>
            <a:xfrm>
              <a:off x="3026230" y="2842043"/>
              <a:ext cx="1412842" cy="290982"/>
              <a:chOff x="1381910" y="1194219"/>
              <a:chExt cx="588341" cy="121177"/>
            </a:xfrm>
          </p:grpSpPr>
          <p:grpSp>
            <p:nvGrpSpPr>
              <p:cNvPr id="1389" name="Google Shape;1389;p66"/>
              <p:cNvGrpSpPr/>
              <p:nvPr/>
            </p:nvGrpSpPr>
            <p:grpSpPr>
              <a:xfrm rot="10800000">
                <a:off x="1381910" y="1194319"/>
                <a:ext cx="27175" cy="121077"/>
                <a:chOff x="2070100" y="2563700"/>
                <a:chExt cx="92400" cy="411825"/>
              </a:xfrm>
            </p:grpSpPr>
            <p:cxnSp>
              <p:nvCxnSpPr>
                <p:cNvPr id="1390" name="Google Shape;1390;p66"/>
                <p:cNvCxnSpPr/>
                <p:nvPr/>
              </p:nvCxnSpPr>
              <p:spPr>
                <a:xfrm>
                  <a:off x="2116300" y="2616125"/>
                  <a:ext cx="0" cy="359400"/>
                </a:xfrm>
                <a:prstGeom prst="straightConnector1">
                  <a:avLst/>
                </a:prstGeom>
                <a:noFill/>
                <a:ln w="19050" cap="flat" cmpd="sng">
                  <a:solidFill>
                    <a:schemeClr val="accent2"/>
                  </a:solidFill>
                  <a:prstDash val="solid"/>
                  <a:round/>
                  <a:headEnd type="none" w="sm" len="sm"/>
                  <a:tailEnd type="none" w="sm" len="sm"/>
                </a:ln>
              </p:spPr>
            </p:cxnSp>
            <p:sp>
              <p:nvSpPr>
                <p:cNvPr id="1391" name="Google Shape;1391;p66"/>
                <p:cNvSpPr/>
                <p:nvPr/>
              </p:nvSpPr>
              <p:spPr>
                <a:xfrm>
                  <a:off x="2070100" y="2563700"/>
                  <a:ext cx="92400" cy="92400"/>
                </a:xfrm>
                <a:prstGeom prst="ellipse">
                  <a:avLst/>
                </a:pr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2" name="Google Shape;1392;p66"/>
              <p:cNvSpPr/>
              <p:nvPr/>
            </p:nvSpPr>
            <p:spPr>
              <a:xfrm>
                <a:off x="1394250" y="1194219"/>
                <a:ext cx="576000" cy="393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 name="Google Shape;1393;p66"/>
            <p:cNvGrpSpPr/>
            <p:nvPr/>
          </p:nvGrpSpPr>
          <p:grpSpPr>
            <a:xfrm>
              <a:off x="5788247" y="2842050"/>
              <a:ext cx="1429853" cy="290975"/>
              <a:chOff x="2532079" y="1194222"/>
              <a:chExt cx="595425" cy="121174"/>
            </a:xfrm>
          </p:grpSpPr>
          <p:grpSp>
            <p:nvGrpSpPr>
              <p:cNvPr id="1394" name="Google Shape;1394;p66"/>
              <p:cNvGrpSpPr/>
              <p:nvPr/>
            </p:nvGrpSpPr>
            <p:grpSpPr>
              <a:xfrm rot="10800000">
                <a:off x="2532079" y="1194319"/>
                <a:ext cx="27175" cy="121077"/>
                <a:chOff x="2070100" y="2563700"/>
                <a:chExt cx="92400" cy="411825"/>
              </a:xfrm>
            </p:grpSpPr>
            <p:cxnSp>
              <p:nvCxnSpPr>
                <p:cNvPr id="1395" name="Google Shape;1395;p66"/>
                <p:cNvCxnSpPr/>
                <p:nvPr/>
              </p:nvCxnSpPr>
              <p:spPr>
                <a:xfrm>
                  <a:off x="2116300" y="2616125"/>
                  <a:ext cx="0" cy="359400"/>
                </a:xfrm>
                <a:prstGeom prst="straightConnector1">
                  <a:avLst/>
                </a:prstGeom>
                <a:noFill/>
                <a:ln w="19050" cap="flat" cmpd="sng">
                  <a:solidFill>
                    <a:schemeClr val="accent2"/>
                  </a:solidFill>
                  <a:prstDash val="solid"/>
                  <a:round/>
                  <a:headEnd type="none" w="sm" len="sm"/>
                  <a:tailEnd type="none" w="sm" len="sm"/>
                </a:ln>
              </p:spPr>
            </p:cxnSp>
            <p:sp>
              <p:nvSpPr>
                <p:cNvPr id="1396" name="Google Shape;1396;p66"/>
                <p:cNvSpPr/>
                <p:nvPr/>
              </p:nvSpPr>
              <p:spPr>
                <a:xfrm>
                  <a:off x="2070100" y="2563700"/>
                  <a:ext cx="92400" cy="92400"/>
                </a:xfrm>
                <a:prstGeom prst="ellipse">
                  <a:avLst/>
                </a:prstGeom>
                <a:solidFill>
                  <a:schemeClr val="accent1"/>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7" name="Google Shape;1397;p66"/>
              <p:cNvSpPr/>
              <p:nvPr/>
            </p:nvSpPr>
            <p:spPr>
              <a:xfrm>
                <a:off x="2546104" y="1194222"/>
                <a:ext cx="581400" cy="393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98" name="Google Shape;1398;p66"/>
          <p:cNvSpPr txBox="1"/>
          <p:nvPr/>
        </p:nvSpPr>
        <p:spPr>
          <a:xfrm>
            <a:off x="953417" y="1586525"/>
            <a:ext cx="1417800" cy="32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accent2"/>
                </a:solidFill>
                <a:latin typeface="Bebas Neue"/>
                <a:ea typeface="Bebas Neue"/>
                <a:cs typeface="Bebas Neue"/>
                <a:sym typeface="Bebas Neue"/>
              </a:rPr>
              <a:t>DAY 1</a:t>
            </a:r>
            <a:endParaRPr sz="2500">
              <a:solidFill>
                <a:schemeClr val="accent2"/>
              </a:solidFill>
              <a:latin typeface="Bebas Neue"/>
              <a:ea typeface="Bebas Neue"/>
              <a:cs typeface="Bebas Neue"/>
              <a:sym typeface="Bebas Neue"/>
            </a:endParaRPr>
          </a:p>
        </p:txBody>
      </p:sp>
      <p:sp>
        <p:nvSpPr>
          <p:cNvPr id="1399" name="Google Shape;1399;p66"/>
          <p:cNvSpPr txBox="1"/>
          <p:nvPr/>
        </p:nvSpPr>
        <p:spPr>
          <a:xfrm>
            <a:off x="953417" y="1901900"/>
            <a:ext cx="1417800" cy="649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2"/>
                </a:solidFill>
                <a:latin typeface="Raleway Medium"/>
                <a:ea typeface="Raleway Medium"/>
                <a:cs typeface="Raleway Medium"/>
                <a:sym typeface="Raleway Medium"/>
              </a:rPr>
              <a:t>Earth is the planet we all live on</a:t>
            </a:r>
            <a:endParaRPr>
              <a:solidFill>
                <a:schemeClr val="accent2"/>
              </a:solidFill>
              <a:latin typeface="Raleway Medium"/>
              <a:ea typeface="Raleway Medium"/>
              <a:cs typeface="Raleway Medium"/>
              <a:sym typeface="Raleway Medium"/>
            </a:endParaRPr>
          </a:p>
        </p:txBody>
      </p:sp>
      <p:sp>
        <p:nvSpPr>
          <p:cNvPr id="1400" name="Google Shape;1400;p66"/>
          <p:cNvSpPr txBox="1"/>
          <p:nvPr/>
        </p:nvSpPr>
        <p:spPr>
          <a:xfrm>
            <a:off x="3726751" y="1586525"/>
            <a:ext cx="1417200" cy="32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accent2"/>
                </a:solidFill>
                <a:latin typeface="Bebas Neue"/>
                <a:ea typeface="Bebas Neue"/>
                <a:cs typeface="Bebas Neue"/>
                <a:sym typeface="Bebas Neue"/>
              </a:rPr>
              <a:t>DAY 3</a:t>
            </a:r>
            <a:endParaRPr sz="2500">
              <a:solidFill>
                <a:schemeClr val="accent2"/>
              </a:solidFill>
              <a:latin typeface="Bebas Neue"/>
              <a:ea typeface="Bebas Neue"/>
              <a:cs typeface="Bebas Neue"/>
              <a:sym typeface="Bebas Neue"/>
            </a:endParaRPr>
          </a:p>
        </p:txBody>
      </p:sp>
      <p:sp>
        <p:nvSpPr>
          <p:cNvPr id="1401" name="Google Shape;1401;p66"/>
          <p:cNvSpPr txBox="1"/>
          <p:nvPr/>
        </p:nvSpPr>
        <p:spPr>
          <a:xfrm>
            <a:off x="3726751" y="1901900"/>
            <a:ext cx="1417200" cy="649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2"/>
                </a:solidFill>
                <a:latin typeface="Raleway Medium"/>
                <a:ea typeface="Raleway Medium"/>
                <a:cs typeface="Raleway Medium"/>
                <a:sym typeface="Raleway Medium"/>
              </a:rPr>
              <a:t>Despite being red, Mars is a  cold place</a:t>
            </a:r>
            <a:endParaRPr>
              <a:solidFill>
                <a:schemeClr val="accent2"/>
              </a:solidFill>
              <a:latin typeface="Raleway Medium"/>
              <a:ea typeface="Raleway Medium"/>
              <a:cs typeface="Raleway Medium"/>
              <a:sym typeface="Raleway Medium"/>
            </a:endParaRPr>
          </a:p>
        </p:txBody>
      </p:sp>
      <p:sp>
        <p:nvSpPr>
          <p:cNvPr id="1402" name="Google Shape;1402;p66"/>
          <p:cNvSpPr txBox="1"/>
          <p:nvPr/>
        </p:nvSpPr>
        <p:spPr>
          <a:xfrm>
            <a:off x="6512125" y="1586525"/>
            <a:ext cx="1417200" cy="32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accent2"/>
                </a:solidFill>
                <a:latin typeface="Bebas Neue"/>
                <a:ea typeface="Bebas Neue"/>
                <a:cs typeface="Bebas Neue"/>
                <a:sym typeface="Bebas Neue"/>
              </a:rPr>
              <a:t>DAY 5</a:t>
            </a:r>
            <a:endParaRPr sz="2500">
              <a:solidFill>
                <a:schemeClr val="accent2"/>
              </a:solidFill>
              <a:latin typeface="Bebas Neue"/>
              <a:ea typeface="Bebas Neue"/>
              <a:cs typeface="Bebas Neue"/>
              <a:sym typeface="Bebas Neue"/>
            </a:endParaRPr>
          </a:p>
        </p:txBody>
      </p:sp>
      <p:sp>
        <p:nvSpPr>
          <p:cNvPr id="1403" name="Google Shape;1403;p66"/>
          <p:cNvSpPr txBox="1"/>
          <p:nvPr/>
        </p:nvSpPr>
        <p:spPr>
          <a:xfrm>
            <a:off x="6512125" y="1901900"/>
            <a:ext cx="1417200" cy="649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2"/>
                </a:solidFill>
                <a:latin typeface="Raleway Medium"/>
                <a:ea typeface="Raleway Medium"/>
                <a:cs typeface="Raleway Medium"/>
                <a:sym typeface="Raleway Medium"/>
              </a:rPr>
              <a:t>Saturn is a gas giant and has several rings</a:t>
            </a:r>
            <a:endParaRPr>
              <a:solidFill>
                <a:schemeClr val="accent2"/>
              </a:solidFill>
              <a:latin typeface="Raleway Medium"/>
              <a:ea typeface="Raleway Medium"/>
              <a:cs typeface="Raleway Medium"/>
              <a:sym typeface="Raleway Medium"/>
            </a:endParaRPr>
          </a:p>
        </p:txBody>
      </p:sp>
      <p:sp>
        <p:nvSpPr>
          <p:cNvPr id="1404" name="Google Shape;1404;p66"/>
          <p:cNvSpPr txBox="1"/>
          <p:nvPr/>
        </p:nvSpPr>
        <p:spPr>
          <a:xfrm>
            <a:off x="2348392" y="3312950"/>
            <a:ext cx="1417200" cy="32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accent2"/>
                </a:solidFill>
                <a:latin typeface="Bebas Neue"/>
                <a:ea typeface="Bebas Neue"/>
                <a:cs typeface="Bebas Neue"/>
                <a:sym typeface="Bebas Neue"/>
              </a:rPr>
              <a:t>DAY 2</a:t>
            </a:r>
            <a:endParaRPr sz="2500">
              <a:solidFill>
                <a:schemeClr val="accent2"/>
              </a:solidFill>
              <a:latin typeface="Bebas Neue"/>
              <a:ea typeface="Bebas Neue"/>
              <a:cs typeface="Bebas Neue"/>
              <a:sym typeface="Bebas Neue"/>
            </a:endParaRPr>
          </a:p>
        </p:txBody>
      </p:sp>
      <p:sp>
        <p:nvSpPr>
          <p:cNvPr id="1405" name="Google Shape;1405;p66"/>
          <p:cNvSpPr txBox="1"/>
          <p:nvPr/>
        </p:nvSpPr>
        <p:spPr>
          <a:xfrm>
            <a:off x="2348392" y="3628325"/>
            <a:ext cx="1417200" cy="649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2"/>
                </a:solidFill>
                <a:latin typeface="Raleway Medium"/>
                <a:ea typeface="Raleway Medium"/>
                <a:cs typeface="Raleway Medium"/>
                <a:sym typeface="Raleway Medium"/>
              </a:rPr>
              <a:t>Venus is the second planet from the Sun</a:t>
            </a:r>
            <a:endParaRPr>
              <a:solidFill>
                <a:schemeClr val="accent2"/>
              </a:solidFill>
              <a:latin typeface="Raleway Medium"/>
              <a:ea typeface="Raleway Medium"/>
              <a:cs typeface="Raleway Medium"/>
              <a:sym typeface="Raleway Medium"/>
            </a:endParaRPr>
          </a:p>
        </p:txBody>
      </p:sp>
      <p:sp>
        <p:nvSpPr>
          <p:cNvPr id="1406" name="Google Shape;1406;p66"/>
          <p:cNvSpPr txBox="1"/>
          <p:nvPr/>
        </p:nvSpPr>
        <p:spPr>
          <a:xfrm>
            <a:off x="5119946" y="3312950"/>
            <a:ext cx="1417200" cy="32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accent2"/>
                </a:solidFill>
                <a:latin typeface="Bebas Neue"/>
                <a:ea typeface="Bebas Neue"/>
                <a:cs typeface="Bebas Neue"/>
                <a:sym typeface="Bebas Neue"/>
              </a:rPr>
              <a:t>DAY 4</a:t>
            </a:r>
            <a:endParaRPr sz="2500">
              <a:solidFill>
                <a:schemeClr val="accent2"/>
              </a:solidFill>
              <a:latin typeface="Bebas Neue"/>
              <a:ea typeface="Bebas Neue"/>
              <a:cs typeface="Bebas Neue"/>
              <a:sym typeface="Bebas Neue"/>
            </a:endParaRPr>
          </a:p>
        </p:txBody>
      </p:sp>
      <p:sp>
        <p:nvSpPr>
          <p:cNvPr id="1407" name="Google Shape;1407;p66"/>
          <p:cNvSpPr txBox="1"/>
          <p:nvPr/>
        </p:nvSpPr>
        <p:spPr>
          <a:xfrm>
            <a:off x="5119946" y="3628325"/>
            <a:ext cx="1417200" cy="649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2"/>
                </a:solidFill>
                <a:latin typeface="Raleway Medium"/>
                <a:ea typeface="Raleway Medium"/>
                <a:cs typeface="Raleway Medium"/>
                <a:sym typeface="Raleway Medium"/>
              </a:rPr>
              <a:t>Jupiter is the biggest planet of them all</a:t>
            </a:r>
            <a:endParaRPr>
              <a:solidFill>
                <a:schemeClr val="accent2"/>
              </a:solidFill>
              <a:latin typeface="Raleway Medium"/>
              <a:ea typeface="Raleway Medium"/>
              <a:cs typeface="Raleway Medium"/>
              <a:sym typeface="Raleway Medium"/>
            </a:endParaRPr>
          </a:p>
        </p:txBody>
      </p:sp>
      <p:grpSp>
        <p:nvGrpSpPr>
          <p:cNvPr id="1408" name="Google Shape;1408;p66"/>
          <p:cNvGrpSpPr/>
          <p:nvPr/>
        </p:nvGrpSpPr>
        <p:grpSpPr>
          <a:xfrm rot="10800000">
            <a:off x="-466752" y="434375"/>
            <a:ext cx="1550073" cy="548628"/>
            <a:chOff x="2758075" y="846250"/>
            <a:chExt cx="296875" cy="105075"/>
          </a:xfrm>
        </p:grpSpPr>
        <p:sp>
          <p:nvSpPr>
            <p:cNvPr id="1409" name="Google Shape;1409;p66"/>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66"/>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66"/>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415"/>
        <p:cNvGrpSpPr/>
        <p:nvPr/>
      </p:nvGrpSpPr>
      <p:grpSpPr>
        <a:xfrm>
          <a:off x="0" y="0"/>
          <a:ext cx="0" cy="0"/>
          <a:chOff x="0" y="0"/>
          <a:chExt cx="0" cy="0"/>
        </a:xfrm>
      </p:grpSpPr>
      <p:sp>
        <p:nvSpPr>
          <p:cNvPr id="1416" name="Google Shape;1416;p67"/>
          <p:cNvSpPr/>
          <p:nvPr/>
        </p:nvSpPr>
        <p:spPr>
          <a:xfrm>
            <a:off x="1441200" y="0"/>
            <a:ext cx="6261600" cy="4608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67"/>
          <p:cNvSpPr/>
          <p:nvPr/>
        </p:nvSpPr>
        <p:spPr>
          <a:xfrm>
            <a:off x="1782000" y="-2"/>
            <a:ext cx="5580000" cy="4272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67"/>
          <p:cNvSpPr txBox="1">
            <a:spLocks noGrp="1"/>
          </p:cNvSpPr>
          <p:nvPr>
            <p:ph type="title"/>
          </p:nvPr>
        </p:nvSpPr>
        <p:spPr>
          <a:xfrm>
            <a:off x="2106050" y="2190967"/>
            <a:ext cx="49449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FINANCIAL PLAN</a:t>
            </a:r>
            <a:endParaRPr/>
          </a:p>
        </p:txBody>
      </p:sp>
      <p:sp>
        <p:nvSpPr>
          <p:cNvPr id="1419" name="Google Shape;1419;p67"/>
          <p:cNvSpPr txBox="1">
            <a:spLocks noGrp="1"/>
          </p:cNvSpPr>
          <p:nvPr>
            <p:ph type="title" idx="2"/>
          </p:nvPr>
        </p:nvSpPr>
        <p:spPr>
          <a:xfrm>
            <a:off x="3638942" y="1349167"/>
            <a:ext cx="18828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
        <p:nvSpPr>
          <p:cNvPr id="1420" name="Google Shape;1420;p67"/>
          <p:cNvSpPr txBox="1">
            <a:spLocks noGrp="1"/>
          </p:cNvSpPr>
          <p:nvPr>
            <p:ph type="subTitle" idx="1"/>
          </p:nvPr>
        </p:nvSpPr>
        <p:spPr>
          <a:xfrm>
            <a:off x="1897842" y="3055967"/>
            <a:ext cx="5350800" cy="71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enter a subtitle here if you need it</a:t>
            </a:r>
            <a:endParaRPr/>
          </a:p>
        </p:txBody>
      </p:sp>
      <p:cxnSp>
        <p:nvCxnSpPr>
          <p:cNvPr id="1421" name="Google Shape;1421;p67"/>
          <p:cNvCxnSpPr/>
          <p:nvPr/>
        </p:nvCxnSpPr>
        <p:spPr>
          <a:xfrm rot="10800000" flipH="1">
            <a:off x="2195400" y="3776859"/>
            <a:ext cx="5448900" cy="8100"/>
          </a:xfrm>
          <a:prstGeom prst="straightConnector1">
            <a:avLst/>
          </a:prstGeom>
          <a:noFill/>
          <a:ln w="19050" cap="flat" cmpd="sng">
            <a:solidFill>
              <a:schemeClr val="dk1"/>
            </a:solidFill>
            <a:prstDash val="solid"/>
            <a:round/>
            <a:headEnd type="none" w="med" len="med"/>
            <a:tailEnd type="none" w="med" len="med"/>
          </a:ln>
        </p:spPr>
      </p:cxnSp>
      <p:sp>
        <p:nvSpPr>
          <p:cNvPr id="1422" name="Google Shape;1422;p67"/>
          <p:cNvSpPr/>
          <p:nvPr/>
        </p:nvSpPr>
        <p:spPr>
          <a:xfrm>
            <a:off x="5674116" y="350775"/>
            <a:ext cx="998400" cy="998400"/>
          </a:xfrm>
          <a:prstGeom prst="ellipse">
            <a:avLst/>
          </a:prstGeom>
          <a:solidFill>
            <a:schemeClr val="hlink">
              <a:alpha val="383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3" name="Google Shape;1423;p67"/>
          <p:cNvGrpSpPr/>
          <p:nvPr/>
        </p:nvGrpSpPr>
        <p:grpSpPr>
          <a:xfrm rot="-5400000">
            <a:off x="5093559" y="-281718"/>
            <a:ext cx="2159530" cy="548628"/>
            <a:chOff x="2641350" y="846250"/>
            <a:chExt cx="413600" cy="105075"/>
          </a:xfrm>
        </p:grpSpPr>
        <p:sp>
          <p:nvSpPr>
            <p:cNvPr id="1424" name="Google Shape;1424;p67"/>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67"/>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67"/>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67"/>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431"/>
        <p:cNvGrpSpPr/>
        <p:nvPr/>
      </p:nvGrpSpPr>
      <p:grpSpPr>
        <a:xfrm>
          <a:off x="0" y="0"/>
          <a:ext cx="0" cy="0"/>
          <a:chOff x="0" y="0"/>
          <a:chExt cx="0" cy="0"/>
        </a:xfrm>
      </p:grpSpPr>
      <p:sp>
        <p:nvSpPr>
          <p:cNvPr id="1432" name="Google Shape;1432;p68"/>
          <p:cNvSpPr txBox="1">
            <a:spLocks noGrp="1"/>
          </p:cNvSpPr>
          <p:nvPr>
            <p:ph type="title"/>
          </p:nvPr>
        </p:nvSpPr>
        <p:spPr>
          <a:xfrm>
            <a:off x="2015650" y="1470933"/>
            <a:ext cx="5115000" cy="151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$150,000</a:t>
            </a:r>
            <a:endParaRPr/>
          </a:p>
        </p:txBody>
      </p:sp>
      <p:sp>
        <p:nvSpPr>
          <p:cNvPr id="1433" name="Google Shape;1433;p68"/>
          <p:cNvSpPr txBox="1">
            <a:spLocks noGrp="1"/>
          </p:cNvSpPr>
          <p:nvPr>
            <p:ph type="subTitle" idx="1"/>
          </p:nvPr>
        </p:nvSpPr>
        <p:spPr>
          <a:xfrm>
            <a:off x="2015642" y="2982083"/>
            <a:ext cx="5115000" cy="45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2"/>
                </a:solidFill>
              </a:rPr>
              <a:t>Big numbers catch your audience’s attentio</a:t>
            </a:r>
            <a:r>
              <a:rPr lang="en"/>
              <a:t>n</a:t>
            </a:r>
            <a:endParaRPr>
              <a:solidFill>
                <a:schemeClr val="accent2"/>
              </a:solidFill>
            </a:endParaRPr>
          </a:p>
        </p:txBody>
      </p:sp>
      <p:cxnSp>
        <p:nvCxnSpPr>
          <p:cNvPr id="1434" name="Google Shape;1434;p68"/>
          <p:cNvCxnSpPr/>
          <p:nvPr/>
        </p:nvCxnSpPr>
        <p:spPr>
          <a:xfrm>
            <a:off x="2458025" y="3556359"/>
            <a:ext cx="6694800" cy="330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438"/>
        <p:cNvGrpSpPr/>
        <p:nvPr/>
      </p:nvGrpSpPr>
      <p:grpSpPr>
        <a:xfrm>
          <a:off x="0" y="0"/>
          <a:ext cx="0" cy="0"/>
          <a:chOff x="0" y="0"/>
          <a:chExt cx="0" cy="0"/>
        </a:xfrm>
      </p:grpSpPr>
      <p:sp>
        <p:nvSpPr>
          <p:cNvPr id="1439" name="Google Shape;1439;p69"/>
          <p:cNvSpPr txBox="1">
            <a:spLocks noGrp="1"/>
          </p:cNvSpPr>
          <p:nvPr>
            <p:ph type="title"/>
          </p:nvPr>
        </p:nvSpPr>
        <p:spPr>
          <a:xfrm>
            <a:off x="2290025" y="3240300"/>
            <a:ext cx="4563900" cy="53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—SOMEONE FAMOUS</a:t>
            </a:r>
            <a:endParaRPr/>
          </a:p>
        </p:txBody>
      </p:sp>
      <p:sp>
        <p:nvSpPr>
          <p:cNvPr id="1440" name="Google Shape;1440;p69"/>
          <p:cNvSpPr txBox="1">
            <a:spLocks noGrp="1"/>
          </p:cNvSpPr>
          <p:nvPr>
            <p:ph type="subTitle" idx="1"/>
          </p:nvPr>
        </p:nvSpPr>
        <p:spPr>
          <a:xfrm>
            <a:off x="1458125" y="1416700"/>
            <a:ext cx="6227700" cy="174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“This is a quote, words full of wisdom that someone important said and can make the reader get inspired.”</a:t>
            </a:r>
            <a:endParaRPr/>
          </a:p>
        </p:txBody>
      </p:sp>
      <p:grpSp>
        <p:nvGrpSpPr>
          <p:cNvPr id="1441" name="Google Shape;1441;p69"/>
          <p:cNvGrpSpPr/>
          <p:nvPr/>
        </p:nvGrpSpPr>
        <p:grpSpPr>
          <a:xfrm rot="-5400000">
            <a:off x="6840193" y="448790"/>
            <a:ext cx="2159530" cy="548628"/>
            <a:chOff x="2641350" y="846250"/>
            <a:chExt cx="413600" cy="105075"/>
          </a:xfrm>
        </p:grpSpPr>
        <p:sp>
          <p:nvSpPr>
            <p:cNvPr id="1442" name="Google Shape;1442;p69"/>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69"/>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69"/>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69"/>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 name="Google Shape;1446;p69"/>
          <p:cNvGrpSpPr/>
          <p:nvPr/>
        </p:nvGrpSpPr>
        <p:grpSpPr>
          <a:xfrm rot="5400000">
            <a:off x="93584" y="4162506"/>
            <a:ext cx="2159530" cy="548628"/>
            <a:chOff x="2641350" y="846250"/>
            <a:chExt cx="413600" cy="105075"/>
          </a:xfrm>
        </p:grpSpPr>
        <p:sp>
          <p:nvSpPr>
            <p:cNvPr id="1447" name="Google Shape;1447;p69"/>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69"/>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69"/>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69"/>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454"/>
        <p:cNvGrpSpPr/>
        <p:nvPr/>
      </p:nvGrpSpPr>
      <p:grpSpPr>
        <a:xfrm>
          <a:off x="0" y="0"/>
          <a:ext cx="0" cy="0"/>
          <a:chOff x="0" y="0"/>
          <a:chExt cx="0" cy="0"/>
        </a:xfrm>
      </p:grpSpPr>
      <p:sp>
        <p:nvSpPr>
          <p:cNvPr id="1455" name="Google Shape;1455;p70"/>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PREDICTED GROWTH</a:t>
            </a:r>
            <a:endParaRPr/>
          </a:p>
        </p:txBody>
      </p:sp>
      <p:sp>
        <p:nvSpPr>
          <p:cNvPr id="1456" name="Google Shape;1456;p70"/>
          <p:cNvSpPr txBox="1"/>
          <p:nvPr/>
        </p:nvSpPr>
        <p:spPr>
          <a:xfrm>
            <a:off x="991628" y="4100675"/>
            <a:ext cx="4415400" cy="422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chemeClr val="dk1"/>
                </a:solidFill>
                <a:latin typeface="Raleway Medium"/>
                <a:ea typeface="Raleway Medium"/>
                <a:cs typeface="Raleway Medium"/>
                <a:sym typeface="Raleway Medium"/>
              </a:rPr>
              <a:t>Follow the link in the graph to modify its data and then paste the new one here. </a:t>
            </a:r>
            <a:r>
              <a:rPr lang="en" sz="1100">
                <a:solidFill>
                  <a:schemeClr val="dk1"/>
                </a:solidFill>
                <a:uFill>
                  <a:noFill/>
                </a:uFill>
                <a:latin typeface="Raleway Medium"/>
                <a:ea typeface="Raleway Medium"/>
                <a:cs typeface="Raleway Medium"/>
                <a:sym typeface="Raleway Medium"/>
                <a:hlinkClick r:id="rId3">
                  <a:extLst>
                    <a:ext uri="{A12FA001-AC4F-418D-AE19-62706E023703}">
                      <ahyp:hlinkClr xmlns:ahyp="http://schemas.microsoft.com/office/drawing/2018/hyperlinkcolor" val="tx"/>
                    </a:ext>
                  </a:extLst>
                </a:hlinkClick>
              </a:rPr>
              <a:t>For more info,</a:t>
            </a:r>
            <a:r>
              <a:rPr lang="en" sz="1100">
                <a:solidFill>
                  <a:schemeClr val="dk1"/>
                </a:solidFill>
                <a:uFill>
                  <a:noFill/>
                </a:uFill>
                <a:latin typeface="Raleway"/>
                <a:ea typeface="Raleway"/>
                <a:cs typeface="Raleway"/>
                <a:sym typeface="Raleway"/>
                <a:hlinkClick r:id="rId3">
                  <a:extLst>
                    <a:ext uri="{A12FA001-AC4F-418D-AE19-62706E023703}">
                      <ahyp:hlinkClr xmlns:ahyp="http://schemas.microsoft.com/office/drawing/2018/hyperlinkcolor" val="tx"/>
                    </a:ext>
                  </a:extLst>
                </a:hlinkClick>
              </a:rPr>
              <a:t> </a:t>
            </a:r>
            <a:r>
              <a:rPr lang="en" sz="1100" b="1">
                <a:solidFill>
                  <a:schemeClr val="dk1"/>
                </a:solidFill>
                <a:uFill>
                  <a:noFill/>
                </a:uFill>
                <a:latin typeface="Raleway"/>
                <a:ea typeface="Raleway"/>
                <a:cs typeface="Raleway"/>
                <a:sym typeface="Raleway"/>
                <a:hlinkClick r:id="rId3">
                  <a:extLst>
                    <a:ext uri="{A12FA001-AC4F-418D-AE19-62706E023703}">
                      <ahyp:hlinkClr xmlns:ahyp="http://schemas.microsoft.com/office/drawing/2018/hyperlinkcolor" val="tx"/>
                    </a:ext>
                  </a:extLst>
                </a:hlinkClick>
              </a:rPr>
              <a:t>click here</a:t>
            </a:r>
            <a:endParaRPr sz="1100">
              <a:solidFill>
                <a:schemeClr val="dk1"/>
              </a:solidFill>
              <a:latin typeface="Raleway"/>
              <a:ea typeface="Raleway"/>
              <a:cs typeface="Raleway"/>
              <a:sym typeface="Raleway"/>
            </a:endParaRPr>
          </a:p>
        </p:txBody>
      </p:sp>
      <p:grpSp>
        <p:nvGrpSpPr>
          <p:cNvPr id="1457" name="Google Shape;1457;p70"/>
          <p:cNvGrpSpPr/>
          <p:nvPr/>
        </p:nvGrpSpPr>
        <p:grpSpPr>
          <a:xfrm>
            <a:off x="-667358" y="637729"/>
            <a:ext cx="3397850" cy="187275"/>
            <a:chOff x="-3237675" y="-1132050"/>
            <a:chExt cx="3397850" cy="187275"/>
          </a:xfrm>
        </p:grpSpPr>
        <p:sp>
          <p:nvSpPr>
            <p:cNvPr id="1458" name="Google Shape;1458;p70"/>
            <p:cNvSpPr/>
            <p:nvPr/>
          </p:nvSpPr>
          <p:spPr>
            <a:xfrm>
              <a:off x="-378750" y="-1132050"/>
              <a:ext cx="130425" cy="187275"/>
            </a:xfrm>
            <a:custGeom>
              <a:avLst/>
              <a:gdLst/>
              <a:ahLst/>
              <a:cxnLst/>
              <a:rect l="l" t="t" r="r" b="b"/>
              <a:pathLst>
                <a:path w="5217" h="7491" extrusionOk="0">
                  <a:moveTo>
                    <a:pt x="4040" y="0"/>
                  </a:moveTo>
                  <a:lnTo>
                    <a:pt x="0" y="6800"/>
                  </a:lnTo>
                  <a:lnTo>
                    <a:pt x="1157"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70"/>
            <p:cNvSpPr/>
            <p:nvPr/>
          </p:nvSpPr>
          <p:spPr>
            <a:xfrm>
              <a:off x="29725"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70"/>
            <p:cNvSpPr/>
            <p:nvPr/>
          </p:nvSpPr>
          <p:spPr>
            <a:xfrm>
              <a:off x="-787250"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70"/>
            <p:cNvSpPr/>
            <p:nvPr/>
          </p:nvSpPr>
          <p:spPr>
            <a:xfrm>
              <a:off x="-1195725" y="-1132050"/>
              <a:ext cx="130425" cy="187275"/>
            </a:xfrm>
            <a:custGeom>
              <a:avLst/>
              <a:gdLst/>
              <a:ahLst/>
              <a:cxnLst/>
              <a:rect l="l" t="t" r="r" b="b"/>
              <a:pathLst>
                <a:path w="5217" h="7491" extrusionOk="0">
                  <a:moveTo>
                    <a:pt x="4060" y="0"/>
                  </a:moveTo>
                  <a:lnTo>
                    <a:pt x="0" y="6800"/>
                  </a:lnTo>
                  <a:lnTo>
                    <a:pt x="1157"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70"/>
            <p:cNvSpPr/>
            <p:nvPr/>
          </p:nvSpPr>
          <p:spPr>
            <a:xfrm>
              <a:off x="-1604225" y="-1132050"/>
              <a:ext cx="130450" cy="187275"/>
            </a:xfrm>
            <a:custGeom>
              <a:avLst/>
              <a:gdLst/>
              <a:ahLst/>
              <a:cxnLst/>
              <a:rect l="l" t="t" r="r" b="b"/>
              <a:pathLst>
                <a:path w="5218" h="7491" extrusionOk="0">
                  <a:moveTo>
                    <a:pt x="4060" y="0"/>
                  </a:moveTo>
                  <a:lnTo>
                    <a:pt x="1" y="6800"/>
                  </a:lnTo>
                  <a:lnTo>
                    <a:pt x="115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70"/>
            <p:cNvSpPr/>
            <p:nvPr/>
          </p:nvSpPr>
          <p:spPr>
            <a:xfrm>
              <a:off x="-2012725" y="-1132050"/>
              <a:ext cx="130450" cy="187275"/>
            </a:xfrm>
            <a:custGeom>
              <a:avLst/>
              <a:gdLst/>
              <a:ahLst/>
              <a:cxnLst/>
              <a:rect l="l" t="t" r="r" b="b"/>
              <a:pathLst>
                <a:path w="5218" h="7491" extrusionOk="0">
                  <a:moveTo>
                    <a:pt x="4060" y="0"/>
                  </a:moveTo>
                  <a:lnTo>
                    <a:pt x="1"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70"/>
            <p:cNvSpPr/>
            <p:nvPr/>
          </p:nvSpPr>
          <p:spPr>
            <a:xfrm>
              <a:off x="-2421200" y="-1132050"/>
              <a:ext cx="130425" cy="187275"/>
            </a:xfrm>
            <a:custGeom>
              <a:avLst/>
              <a:gdLst/>
              <a:ahLst/>
              <a:cxnLst/>
              <a:rect l="l" t="t" r="r" b="b"/>
              <a:pathLst>
                <a:path w="5217" h="7491" extrusionOk="0">
                  <a:moveTo>
                    <a:pt x="4060" y="0"/>
                  </a:moveTo>
                  <a:lnTo>
                    <a:pt x="0"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70"/>
            <p:cNvSpPr/>
            <p:nvPr/>
          </p:nvSpPr>
          <p:spPr>
            <a:xfrm>
              <a:off x="-2829175" y="-1132050"/>
              <a:ext cx="129925" cy="187275"/>
            </a:xfrm>
            <a:custGeom>
              <a:avLst/>
              <a:gdLst/>
              <a:ahLst/>
              <a:cxnLst/>
              <a:rect l="l" t="t" r="r" b="b"/>
              <a:pathLst>
                <a:path w="5197" h="7491" extrusionOk="0">
                  <a:moveTo>
                    <a:pt x="4039" y="0"/>
                  </a:moveTo>
                  <a:lnTo>
                    <a:pt x="0" y="6800"/>
                  </a:lnTo>
                  <a:lnTo>
                    <a:pt x="1157" y="7490"/>
                  </a:lnTo>
                  <a:lnTo>
                    <a:pt x="5196" y="690"/>
                  </a:lnTo>
                  <a:lnTo>
                    <a:pt x="40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70"/>
            <p:cNvSpPr/>
            <p:nvPr/>
          </p:nvSpPr>
          <p:spPr>
            <a:xfrm>
              <a:off x="-3237675" y="-1132050"/>
              <a:ext cx="129925" cy="187275"/>
            </a:xfrm>
            <a:custGeom>
              <a:avLst/>
              <a:gdLst/>
              <a:ahLst/>
              <a:cxnLst/>
              <a:rect l="l" t="t" r="r" b="b"/>
              <a:pathLst>
                <a:path w="5197" h="7491" extrusionOk="0">
                  <a:moveTo>
                    <a:pt x="4040" y="0"/>
                  </a:moveTo>
                  <a:lnTo>
                    <a:pt x="0" y="6800"/>
                  </a:lnTo>
                  <a:lnTo>
                    <a:pt x="1157" y="7490"/>
                  </a:lnTo>
                  <a:lnTo>
                    <a:pt x="519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 name="Google Shape;1467;p70"/>
          <p:cNvGrpSpPr/>
          <p:nvPr/>
        </p:nvGrpSpPr>
        <p:grpSpPr>
          <a:xfrm>
            <a:off x="6419242" y="637729"/>
            <a:ext cx="3397850" cy="187275"/>
            <a:chOff x="-3237675" y="-1132050"/>
            <a:chExt cx="3397850" cy="187275"/>
          </a:xfrm>
        </p:grpSpPr>
        <p:sp>
          <p:nvSpPr>
            <p:cNvPr id="1468" name="Google Shape;1468;p70"/>
            <p:cNvSpPr/>
            <p:nvPr/>
          </p:nvSpPr>
          <p:spPr>
            <a:xfrm>
              <a:off x="-378750" y="-1132050"/>
              <a:ext cx="130425" cy="187275"/>
            </a:xfrm>
            <a:custGeom>
              <a:avLst/>
              <a:gdLst/>
              <a:ahLst/>
              <a:cxnLst/>
              <a:rect l="l" t="t" r="r" b="b"/>
              <a:pathLst>
                <a:path w="5217" h="7491" extrusionOk="0">
                  <a:moveTo>
                    <a:pt x="4040" y="0"/>
                  </a:moveTo>
                  <a:lnTo>
                    <a:pt x="0" y="6800"/>
                  </a:lnTo>
                  <a:lnTo>
                    <a:pt x="1157"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70"/>
            <p:cNvSpPr/>
            <p:nvPr/>
          </p:nvSpPr>
          <p:spPr>
            <a:xfrm>
              <a:off x="29725"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70"/>
            <p:cNvSpPr/>
            <p:nvPr/>
          </p:nvSpPr>
          <p:spPr>
            <a:xfrm>
              <a:off x="-787250"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70"/>
            <p:cNvSpPr/>
            <p:nvPr/>
          </p:nvSpPr>
          <p:spPr>
            <a:xfrm>
              <a:off x="-1195725" y="-1132050"/>
              <a:ext cx="130425" cy="187275"/>
            </a:xfrm>
            <a:custGeom>
              <a:avLst/>
              <a:gdLst/>
              <a:ahLst/>
              <a:cxnLst/>
              <a:rect l="l" t="t" r="r" b="b"/>
              <a:pathLst>
                <a:path w="5217" h="7491" extrusionOk="0">
                  <a:moveTo>
                    <a:pt x="4060" y="0"/>
                  </a:moveTo>
                  <a:lnTo>
                    <a:pt x="0" y="6800"/>
                  </a:lnTo>
                  <a:lnTo>
                    <a:pt x="1157"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70"/>
            <p:cNvSpPr/>
            <p:nvPr/>
          </p:nvSpPr>
          <p:spPr>
            <a:xfrm>
              <a:off x="-1604225" y="-1132050"/>
              <a:ext cx="130450" cy="187275"/>
            </a:xfrm>
            <a:custGeom>
              <a:avLst/>
              <a:gdLst/>
              <a:ahLst/>
              <a:cxnLst/>
              <a:rect l="l" t="t" r="r" b="b"/>
              <a:pathLst>
                <a:path w="5218" h="7491" extrusionOk="0">
                  <a:moveTo>
                    <a:pt x="4060" y="0"/>
                  </a:moveTo>
                  <a:lnTo>
                    <a:pt x="1" y="6800"/>
                  </a:lnTo>
                  <a:lnTo>
                    <a:pt x="115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70"/>
            <p:cNvSpPr/>
            <p:nvPr/>
          </p:nvSpPr>
          <p:spPr>
            <a:xfrm>
              <a:off x="-2012725" y="-1132050"/>
              <a:ext cx="130450" cy="187275"/>
            </a:xfrm>
            <a:custGeom>
              <a:avLst/>
              <a:gdLst/>
              <a:ahLst/>
              <a:cxnLst/>
              <a:rect l="l" t="t" r="r" b="b"/>
              <a:pathLst>
                <a:path w="5218" h="7491" extrusionOk="0">
                  <a:moveTo>
                    <a:pt x="4060" y="0"/>
                  </a:moveTo>
                  <a:lnTo>
                    <a:pt x="1"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70"/>
            <p:cNvSpPr/>
            <p:nvPr/>
          </p:nvSpPr>
          <p:spPr>
            <a:xfrm>
              <a:off x="-2421200" y="-1132050"/>
              <a:ext cx="130425" cy="187275"/>
            </a:xfrm>
            <a:custGeom>
              <a:avLst/>
              <a:gdLst/>
              <a:ahLst/>
              <a:cxnLst/>
              <a:rect l="l" t="t" r="r" b="b"/>
              <a:pathLst>
                <a:path w="5217" h="7491" extrusionOk="0">
                  <a:moveTo>
                    <a:pt x="4060" y="0"/>
                  </a:moveTo>
                  <a:lnTo>
                    <a:pt x="0"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70"/>
            <p:cNvSpPr/>
            <p:nvPr/>
          </p:nvSpPr>
          <p:spPr>
            <a:xfrm>
              <a:off x="-2829175" y="-1132050"/>
              <a:ext cx="129925" cy="187275"/>
            </a:xfrm>
            <a:custGeom>
              <a:avLst/>
              <a:gdLst/>
              <a:ahLst/>
              <a:cxnLst/>
              <a:rect l="l" t="t" r="r" b="b"/>
              <a:pathLst>
                <a:path w="5197" h="7491" extrusionOk="0">
                  <a:moveTo>
                    <a:pt x="4039" y="0"/>
                  </a:moveTo>
                  <a:lnTo>
                    <a:pt x="0" y="6800"/>
                  </a:lnTo>
                  <a:lnTo>
                    <a:pt x="1157" y="7490"/>
                  </a:lnTo>
                  <a:lnTo>
                    <a:pt x="5196" y="690"/>
                  </a:lnTo>
                  <a:lnTo>
                    <a:pt x="40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70"/>
            <p:cNvSpPr/>
            <p:nvPr/>
          </p:nvSpPr>
          <p:spPr>
            <a:xfrm>
              <a:off x="-3237675" y="-1132050"/>
              <a:ext cx="129925" cy="187275"/>
            </a:xfrm>
            <a:custGeom>
              <a:avLst/>
              <a:gdLst/>
              <a:ahLst/>
              <a:cxnLst/>
              <a:rect l="l" t="t" r="r" b="b"/>
              <a:pathLst>
                <a:path w="5197" h="7491" extrusionOk="0">
                  <a:moveTo>
                    <a:pt x="4040" y="0"/>
                  </a:moveTo>
                  <a:lnTo>
                    <a:pt x="0" y="6800"/>
                  </a:lnTo>
                  <a:lnTo>
                    <a:pt x="1157" y="7490"/>
                  </a:lnTo>
                  <a:lnTo>
                    <a:pt x="519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7" name="Google Shape;1477;p70"/>
          <p:cNvSpPr txBox="1"/>
          <p:nvPr/>
        </p:nvSpPr>
        <p:spPr>
          <a:xfrm>
            <a:off x="6006894" y="1543830"/>
            <a:ext cx="2016900" cy="32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accent2"/>
                </a:solidFill>
                <a:latin typeface="Bebas Neue"/>
                <a:ea typeface="Bebas Neue"/>
                <a:cs typeface="Bebas Neue"/>
                <a:sym typeface="Bebas Neue"/>
              </a:rPr>
              <a:t>MERCURY</a:t>
            </a:r>
            <a:endParaRPr sz="2500">
              <a:solidFill>
                <a:schemeClr val="accent2"/>
              </a:solidFill>
              <a:latin typeface="Bebas Neue"/>
              <a:ea typeface="Bebas Neue"/>
              <a:cs typeface="Bebas Neue"/>
              <a:sym typeface="Bebas Neue"/>
            </a:endParaRPr>
          </a:p>
        </p:txBody>
      </p:sp>
      <p:sp>
        <p:nvSpPr>
          <p:cNvPr id="1478" name="Google Shape;1478;p70"/>
          <p:cNvSpPr txBox="1"/>
          <p:nvPr/>
        </p:nvSpPr>
        <p:spPr>
          <a:xfrm>
            <a:off x="6006900" y="1859204"/>
            <a:ext cx="2016900" cy="245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2"/>
                </a:solidFill>
                <a:latin typeface="Raleway Medium"/>
                <a:ea typeface="Raleway Medium"/>
                <a:cs typeface="Raleway Medium"/>
                <a:sym typeface="Raleway Medium"/>
              </a:rPr>
              <a:t>It’s the closest planet to the Sun and the smallest one in the Solar System. This planet's name has nothing to do with the liquid metal, since Mercury was named after the Roman messenger god</a:t>
            </a:r>
            <a:endParaRPr>
              <a:solidFill>
                <a:schemeClr val="accent2"/>
              </a:solidFill>
              <a:latin typeface="Raleway Medium"/>
              <a:ea typeface="Raleway Medium"/>
              <a:cs typeface="Raleway Medium"/>
              <a:sym typeface="Raleway Medium"/>
            </a:endParaRPr>
          </a:p>
        </p:txBody>
      </p:sp>
      <p:pic>
        <p:nvPicPr>
          <p:cNvPr id="1479" name="Google Shape;1479;p70">
            <a:hlinkClick r:id="rId4"/>
          </p:cNvPr>
          <p:cNvPicPr preferRelativeResize="0"/>
          <p:nvPr/>
        </p:nvPicPr>
        <p:blipFill>
          <a:blip r:embed="rId5">
            <a:alphaModFix/>
          </a:blip>
          <a:stretch>
            <a:fillRect/>
          </a:stretch>
        </p:blipFill>
        <p:spPr>
          <a:xfrm>
            <a:off x="1073346" y="1352939"/>
            <a:ext cx="4251961" cy="263059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Google Shape;457;p42"/>
          <p:cNvSpPr/>
          <p:nvPr/>
        </p:nvSpPr>
        <p:spPr>
          <a:xfrm>
            <a:off x="1441200" y="519600"/>
            <a:ext cx="6261600" cy="410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42"/>
          <p:cNvSpPr/>
          <p:nvPr/>
        </p:nvSpPr>
        <p:spPr>
          <a:xfrm>
            <a:off x="1791350" y="851550"/>
            <a:ext cx="5580000" cy="3440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42"/>
          <p:cNvSpPr txBox="1">
            <a:spLocks noGrp="1"/>
          </p:cNvSpPr>
          <p:nvPr>
            <p:ph type="title"/>
          </p:nvPr>
        </p:nvSpPr>
        <p:spPr>
          <a:xfrm>
            <a:off x="2106050" y="2190967"/>
            <a:ext cx="49449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overview</a:t>
            </a:r>
            <a:endParaRPr dirty="0"/>
          </a:p>
        </p:txBody>
      </p:sp>
      <p:sp>
        <p:nvSpPr>
          <p:cNvPr id="460" name="Google Shape;460;p42"/>
          <p:cNvSpPr txBox="1">
            <a:spLocks noGrp="1"/>
          </p:cNvSpPr>
          <p:nvPr>
            <p:ph type="title" idx="2"/>
          </p:nvPr>
        </p:nvSpPr>
        <p:spPr>
          <a:xfrm>
            <a:off x="3638942" y="1349167"/>
            <a:ext cx="18828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462" name="Google Shape;462;p42"/>
          <p:cNvSpPr/>
          <p:nvPr/>
        </p:nvSpPr>
        <p:spPr>
          <a:xfrm>
            <a:off x="2195400" y="373100"/>
            <a:ext cx="998400" cy="998400"/>
          </a:xfrm>
          <a:prstGeom prst="ellipse">
            <a:avLst/>
          </a:prstGeom>
          <a:solidFill>
            <a:schemeClr val="hlink">
              <a:alpha val="383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3" name="Google Shape;463;p42"/>
          <p:cNvGrpSpPr/>
          <p:nvPr/>
        </p:nvGrpSpPr>
        <p:grpSpPr>
          <a:xfrm>
            <a:off x="2710863" y="1234912"/>
            <a:ext cx="537556" cy="136576"/>
            <a:chOff x="2641350" y="846250"/>
            <a:chExt cx="413600" cy="105075"/>
          </a:xfrm>
        </p:grpSpPr>
        <p:sp>
          <p:nvSpPr>
            <p:cNvPr id="464" name="Google Shape;464;p42"/>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42"/>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42"/>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42"/>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 name="Google Shape;468;p42"/>
          <p:cNvGrpSpPr/>
          <p:nvPr/>
        </p:nvGrpSpPr>
        <p:grpSpPr>
          <a:xfrm>
            <a:off x="2881200" y="4514854"/>
            <a:ext cx="3397850" cy="187275"/>
            <a:chOff x="-3237675" y="-1132050"/>
            <a:chExt cx="3397850" cy="187275"/>
          </a:xfrm>
        </p:grpSpPr>
        <p:sp>
          <p:nvSpPr>
            <p:cNvPr id="469" name="Google Shape;469;p42"/>
            <p:cNvSpPr/>
            <p:nvPr/>
          </p:nvSpPr>
          <p:spPr>
            <a:xfrm>
              <a:off x="-378750" y="-1132050"/>
              <a:ext cx="130425" cy="187275"/>
            </a:xfrm>
            <a:custGeom>
              <a:avLst/>
              <a:gdLst/>
              <a:ahLst/>
              <a:cxnLst/>
              <a:rect l="l" t="t" r="r" b="b"/>
              <a:pathLst>
                <a:path w="5217" h="7491" extrusionOk="0">
                  <a:moveTo>
                    <a:pt x="4040" y="0"/>
                  </a:moveTo>
                  <a:lnTo>
                    <a:pt x="0" y="6800"/>
                  </a:lnTo>
                  <a:lnTo>
                    <a:pt x="1157"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42"/>
            <p:cNvSpPr/>
            <p:nvPr/>
          </p:nvSpPr>
          <p:spPr>
            <a:xfrm>
              <a:off x="29725"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42"/>
            <p:cNvSpPr/>
            <p:nvPr/>
          </p:nvSpPr>
          <p:spPr>
            <a:xfrm>
              <a:off x="-787250"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42"/>
            <p:cNvSpPr/>
            <p:nvPr/>
          </p:nvSpPr>
          <p:spPr>
            <a:xfrm>
              <a:off x="-1195725" y="-1132050"/>
              <a:ext cx="130425" cy="187275"/>
            </a:xfrm>
            <a:custGeom>
              <a:avLst/>
              <a:gdLst/>
              <a:ahLst/>
              <a:cxnLst/>
              <a:rect l="l" t="t" r="r" b="b"/>
              <a:pathLst>
                <a:path w="5217" h="7491" extrusionOk="0">
                  <a:moveTo>
                    <a:pt x="4060" y="0"/>
                  </a:moveTo>
                  <a:lnTo>
                    <a:pt x="0" y="6800"/>
                  </a:lnTo>
                  <a:lnTo>
                    <a:pt x="1157"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42"/>
            <p:cNvSpPr/>
            <p:nvPr/>
          </p:nvSpPr>
          <p:spPr>
            <a:xfrm>
              <a:off x="-1604225" y="-1132050"/>
              <a:ext cx="130450" cy="187275"/>
            </a:xfrm>
            <a:custGeom>
              <a:avLst/>
              <a:gdLst/>
              <a:ahLst/>
              <a:cxnLst/>
              <a:rect l="l" t="t" r="r" b="b"/>
              <a:pathLst>
                <a:path w="5218" h="7491" extrusionOk="0">
                  <a:moveTo>
                    <a:pt x="4060" y="0"/>
                  </a:moveTo>
                  <a:lnTo>
                    <a:pt x="1" y="6800"/>
                  </a:lnTo>
                  <a:lnTo>
                    <a:pt x="115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42"/>
            <p:cNvSpPr/>
            <p:nvPr/>
          </p:nvSpPr>
          <p:spPr>
            <a:xfrm>
              <a:off x="-2012725" y="-1132050"/>
              <a:ext cx="130450" cy="187275"/>
            </a:xfrm>
            <a:custGeom>
              <a:avLst/>
              <a:gdLst/>
              <a:ahLst/>
              <a:cxnLst/>
              <a:rect l="l" t="t" r="r" b="b"/>
              <a:pathLst>
                <a:path w="5218" h="7491" extrusionOk="0">
                  <a:moveTo>
                    <a:pt x="4060" y="0"/>
                  </a:moveTo>
                  <a:lnTo>
                    <a:pt x="1"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2"/>
            <p:cNvSpPr/>
            <p:nvPr/>
          </p:nvSpPr>
          <p:spPr>
            <a:xfrm>
              <a:off x="-2421200" y="-1132050"/>
              <a:ext cx="130425" cy="187275"/>
            </a:xfrm>
            <a:custGeom>
              <a:avLst/>
              <a:gdLst/>
              <a:ahLst/>
              <a:cxnLst/>
              <a:rect l="l" t="t" r="r" b="b"/>
              <a:pathLst>
                <a:path w="5217" h="7491" extrusionOk="0">
                  <a:moveTo>
                    <a:pt x="4060" y="0"/>
                  </a:moveTo>
                  <a:lnTo>
                    <a:pt x="0"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42"/>
            <p:cNvSpPr/>
            <p:nvPr/>
          </p:nvSpPr>
          <p:spPr>
            <a:xfrm>
              <a:off x="-2829175" y="-1132050"/>
              <a:ext cx="129925" cy="187275"/>
            </a:xfrm>
            <a:custGeom>
              <a:avLst/>
              <a:gdLst/>
              <a:ahLst/>
              <a:cxnLst/>
              <a:rect l="l" t="t" r="r" b="b"/>
              <a:pathLst>
                <a:path w="5197" h="7491" extrusionOk="0">
                  <a:moveTo>
                    <a:pt x="4039" y="0"/>
                  </a:moveTo>
                  <a:lnTo>
                    <a:pt x="0" y="6800"/>
                  </a:lnTo>
                  <a:lnTo>
                    <a:pt x="1157" y="7490"/>
                  </a:lnTo>
                  <a:lnTo>
                    <a:pt x="5196" y="690"/>
                  </a:lnTo>
                  <a:lnTo>
                    <a:pt x="40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42"/>
            <p:cNvSpPr/>
            <p:nvPr/>
          </p:nvSpPr>
          <p:spPr>
            <a:xfrm>
              <a:off x="-3237675" y="-1132050"/>
              <a:ext cx="129925" cy="187275"/>
            </a:xfrm>
            <a:custGeom>
              <a:avLst/>
              <a:gdLst/>
              <a:ahLst/>
              <a:cxnLst/>
              <a:rect l="l" t="t" r="r" b="b"/>
              <a:pathLst>
                <a:path w="5197" h="7491" extrusionOk="0">
                  <a:moveTo>
                    <a:pt x="4040" y="0"/>
                  </a:moveTo>
                  <a:lnTo>
                    <a:pt x="0" y="6800"/>
                  </a:lnTo>
                  <a:lnTo>
                    <a:pt x="1157" y="7490"/>
                  </a:lnTo>
                  <a:lnTo>
                    <a:pt x="519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78" name="Google Shape;478;p42"/>
          <p:cNvCxnSpPr/>
          <p:nvPr/>
        </p:nvCxnSpPr>
        <p:spPr>
          <a:xfrm rot="10800000" flipH="1">
            <a:off x="2195400" y="3762159"/>
            <a:ext cx="6957300" cy="2280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483"/>
        <p:cNvGrpSpPr/>
        <p:nvPr/>
      </p:nvGrpSpPr>
      <p:grpSpPr>
        <a:xfrm>
          <a:off x="0" y="0"/>
          <a:ext cx="0" cy="0"/>
          <a:chOff x="0" y="0"/>
          <a:chExt cx="0" cy="0"/>
        </a:xfrm>
      </p:grpSpPr>
      <p:sp>
        <p:nvSpPr>
          <p:cNvPr id="1484" name="Google Shape;1484;p71"/>
          <p:cNvSpPr txBox="1">
            <a:spLocks noGrp="1"/>
          </p:cNvSpPr>
          <p:nvPr>
            <p:ph type="title"/>
          </p:nvPr>
        </p:nvSpPr>
        <p:spPr>
          <a:xfrm>
            <a:off x="1205424" y="3396700"/>
            <a:ext cx="1813200" cy="658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3,5M</a:t>
            </a:r>
            <a:endParaRPr/>
          </a:p>
        </p:txBody>
      </p:sp>
      <p:sp>
        <p:nvSpPr>
          <p:cNvPr id="1485" name="Google Shape;1485;p71"/>
          <p:cNvSpPr txBox="1">
            <a:spLocks noGrp="1"/>
          </p:cNvSpPr>
          <p:nvPr>
            <p:ph type="title" idx="2"/>
          </p:nvPr>
        </p:nvSpPr>
        <p:spPr>
          <a:xfrm>
            <a:off x="3658409" y="3396700"/>
            <a:ext cx="1815900" cy="658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1k</a:t>
            </a:r>
            <a:endParaRPr/>
          </a:p>
        </p:txBody>
      </p:sp>
      <p:sp>
        <p:nvSpPr>
          <p:cNvPr id="1486" name="Google Shape;1486;p71"/>
          <p:cNvSpPr txBox="1">
            <a:spLocks noGrp="1"/>
          </p:cNvSpPr>
          <p:nvPr>
            <p:ph type="title" idx="3"/>
          </p:nvPr>
        </p:nvSpPr>
        <p:spPr>
          <a:xfrm>
            <a:off x="6120687" y="3396704"/>
            <a:ext cx="1828800" cy="658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7k</a:t>
            </a:r>
            <a:endParaRPr/>
          </a:p>
        </p:txBody>
      </p:sp>
      <p:sp>
        <p:nvSpPr>
          <p:cNvPr id="1487" name="Google Shape;1487;p71"/>
          <p:cNvSpPr txBox="1">
            <a:spLocks noGrp="1"/>
          </p:cNvSpPr>
          <p:nvPr>
            <p:ph type="title" idx="4"/>
          </p:nvPr>
        </p:nvSpPr>
        <p:spPr>
          <a:xfrm>
            <a:off x="1204084" y="2368650"/>
            <a:ext cx="18159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assets</a:t>
            </a:r>
            <a:endParaRPr/>
          </a:p>
        </p:txBody>
      </p:sp>
      <p:sp>
        <p:nvSpPr>
          <p:cNvPr id="1488" name="Google Shape;1488;p71"/>
          <p:cNvSpPr txBox="1">
            <a:spLocks noGrp="1"/>
          </p:cNvSpPr>
          <p:nvPr>
            <p:ph type="subTitle" idx="1"/>
          </p:nvPr>
        </p:nvSpPr>
        <p:spPr>
          <a:xfrm>
            <a:off x="1204084" y="2878975"/>
            <a:ext cx="18159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hlink"/>
              </a:buClr>
              <a:buSzPts val="1100"/>
              <a:buFont typeface="Arial"/>
              <a:buNone/>
            </a:pPr>
            <a:r>
              <a:rPr lang="en"/>
              <a:t>What the company owns by itself</a:t>
            </a:r>
            <a:endParaRPr/>
          </a:p>
        </p:txBody>
      </p:sp>
      <p:sp>
        <p:nvSpPr>
          <p:cNvPr id="1489" name="Google Shape;1489;p71"/>
          <p:cNvSpPr txBox="1">
            <a:spLocks noGrp="1"/>
          </p:cNvSpPr>
          <p:nvPr>
            <p:ph type="title" idx="5"/>
          </p:nvPr>
        </p:nvSpPr>
        <p:spPr>
          <a:xfrm>
            <a:off x="3658409" y="2368650"/>
            <a:ext cx="1815900" cy="524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liabilities</a:t>
            </a:r>
            <a:endParaRPr/>
          </a:p>
        </p:txBody>
      </p:sp>
      <p:sp>
        <p:nvSpPr>
          <p:cNvPr id="1490" name="Google Shape;1490;p71"/>
          <p:cNvSpPr txBox="1">
            <a:spLocks noGrp="1"/>
          </p:cNvSpPr>
          <p:nvPr>
            <p:ph type="subTitle" idx="6"/>
          </p:nvPr>
        </p:nvSpPr>
        <p:spPr>
          <a:xfrm>
            <a:off x="3658409" y="2875724"/>
            <a:ext cx="1815900" cy="48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hlink"/>
              </a:buClr>
              <a:buSzPts val="1100"/>
              <a:buFont typeface="Arial"/>
              <a:buNone/>
            </a:pPr>
            <a:r>
              <a:rPr lang="en"/>
              <a:t>What the company owes to others</a:t>
            </a:r>
            <a:endParaRPr/>
          </a:p>
        </p:txBody>
      </p:sp>
      <p:sp>
        <p:nvSpPr>
          <p:cNvPr id="1491" name="Google Shape;1491;p71"/>
          <p:cNvSpPr txBox="1">
            <a:spLocks noGrp="1"/>
          </p:cNvSpPr>
          <p:nvPr>
            <p:ph type="title" idx="7"/>
          </p:nvPr>
        </p:nvSpPr>
        <p:spPr>
          <a:xfrm>
            <a:off x="6120687" y="2368650"/>
            <a:ext cx="18288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equity</a:t>
            </a:r>
            <a:endParaRPr/>
          </a:p>
        </p:txBody>
      </p:sp>
      <p:sp>
        <p:nvSpPr>
          <p:cNvPr id="1492" name="Google Shape;1492;p71"/>
          <p:cNvSpPr txBox="1">
            <a:spLocks noGrp="1"/>
          </p:cNvSpPr>
          <p:nvPr>
            <p:ph type="subTitle" idx="8"/>
          </p:nvPr>
        </p:nvSpPr>
        <p:spPr>
          <a:xfrm>
            <a:off x="6120687" y="2878975"/>
            <a:ext cx="18288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The difference between both</a:t>
            </a:r>
            <a:endParaRPr/>
          </a:p>
        </p:txBody>
      </p:sp>
      <p:sp>
        <p:nvSpPr>
          <p:cNvPr id="1493" name="Google Shape;1493;p71"/>
          <p:cNvSpPr txBox="1">
            <a:spLocks noGrp="1"/>
          </p:cNvSpPr>
          <p:nvPr>
            <p:ph type="title" idx="9"/>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BALANCE SHEET</a:t>
            </a:r>
            <a:endParaRPr/>
          </a:p>
        </p:txBody>
      </p:sp>
      <p:grpSp>
        <p:nvGrpSpPr>
          <p:cNvPr id="1494" name="Google Shape;1494;p71"/>
          <p:cNvGrpSpPr/>
          <p:nvPr/>
        </p:nvGrpSpPr>
        <p:grpSpPr>
          <a:xfrm>
            <a:off x="1819416" y="1797011"/>
            <a:ext cx="585216" cy="548654"/>
            <a:chOff x="-62518200" y="2692475"/>
            <a:chExt cx="318225" cy="289100"/>
          </a:xfrm>
        </p:grpSpPr>
        <p:sp>
          <p:nvSpPr>
            <p:cNvPr id="1495" name="Google Shape;1495;p71"/>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71"/>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 name="Google Shape;1497;p71"/>
          <p:cNvGrpSpPr/>
          <p:nvPr/>
        </p:nvGrpSpPr>
        <p:grpSpPr>
          <a:xfrm>
            <a:off x="6760755" y="1797014"/>
            <a:ext cx="548648" cy="548647"/>
            <a:chOff x="-59889100" y="2671925"/>
            <a:chExt cx="319000" cy="315950"/>
          </a:xfrm>
        </p:grpSpPr>
        <p:sp>
          <p:nvSpPr>
            <p:cNvPr id="1498" name="Google Shape;1498;p71"/>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71"/>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71"/>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71"/>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 name="Google Shape;1502;p71"/>
          <p:cNvGrpSpPr/>
          <p:nvPr/>
        </p:nvGrpSpPr>
        <p:grpSpPr>
          <a:xfrm>
            <a:off x="4296001" y="1797015"/>
            <a:ext cx="548634" cy="548646"/>
            <a:chOff x="2508825" y="2318350"/>
            <a:chExt cx="297750" cy="295400"/>
          </a:xfrm>
        </p:grpSpPr>
        <p:sp>
          <p:nvSpPr>
            <p:cNvPr id="1503" name="Google Shape;1503;p71"/>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71"/>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5" name="Google Shape;1505;p71"/>
          <p:cNvSpPr/>
          <p:nvPr/>
        </p:nvSpPr>
        <p:spPr>
          <a:xfrm>
            <a:off x="2012201" y="1943972"/>
            <a:ext cx="401700" cy="401700"/>
          </a:xfrm>
          <a:prstGeom prst="ellipse">
            <a:avLst/>
          </a:prstGeom>
          <a:solidFill>
            <a:srgbClr val="718AC6">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71"/>
          <p:cNvSpPr/>
          <p:nvPr/>
        </p:nvSpPr>
        <p:spPr>
          <a:xfrm>
            <a:off x="4363792" y="1766960"/>
            <a:ext cx="401700" cy="401700"/>
          </a:xfrm>
          <a:prstGeom prst="ellipse">
            <a:avLst/>
          </a:prstGeom>
          <a:solidFill>
            <a:srgbClr val="718AC6">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71"/>
          <p:cNvSpPr/>
          <p:nvPr/>
        </p:nvSpPr>
        <p:spPr>
          <a:xfrm>
            <a:off x="6955776" y="1658997"/>
            <a:ext cx="401700" cy="401700"/>
          </a:xfrm>
          <a:prstGeom prst="ellipse">
            <a:avLst/>
          </a:prstGeom>
          <a:solidFill>
            <a:srgbClr val="718AC6">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8" name="Google Shape;1508;p71"/>
          <p:cNvGrpSpPr/>
          <p:nvPr/>
        </p:nvGrpSpPr>
        <p:grpSpPr>
          <a:xfrm>
            <a:off x="1865981" y="633232"/>
            <a:ext cx="772605" cy="196301"/>
            <a:chOff x="2641350" y="846250"/>
            <a:chExt cx="413600" cy="105075"/>
          </a:xfrm>
        </p:grpSpPr>
        <p:sp>
          <p:nvSpPr>
            <p:cNvPr id="1509" name="Google Shape;1509;p71"/>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71"/>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71"/>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71"/>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516"/>
        <p:cNvGrpSpPr/>
        <p:nvPr/>
      </p:nvGrpSpPr>
      <p:grpSpPr>
        <a:xfrm>
          <a:off x="0" y="0"/>
          <a:ext cx="0" cy="0"/>
          <a:chOff x="0" y="0"/>
          <a:chExt cx="0" cy="0"/>
        </a:xfrm>
      </p:grpSpPr>
      <p:sp>
        <p:nvSpPr>
          <p:cNvPr id="1517" name="Google Shape;1517;p72"/>
          <p:cNvSpPr/>
          <p:nvPr/>
        </p:nvSpPr>
        <p:spPr>
          <a:xfrm>
            <a:off x="2729700" y="374000"/>
            <a:ext cx="996600" cy="996600"/>
          </a:xfrm>
          <a:prstGeom prst="ellipse">
            <a:avLst/>
          </a:prstGeom>
          <a:solidFill>
            <a:srgbClr val="6E79E4">
              <a:alpha val="35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72"/>
          <p:cNvSpPr txBox="1">
            <a:spLocks noGrp="1"/>
          </p:cNvSpPr>
          <p:nvPr>
            <p:ph type="ctrTitle"/>
          </p:nvPr>
        </p:nvSpPr>
        <p:spPr>
          <a:xfrm>
            <a:off x="2429950" y="723341"/>
            <a:ext cx="4284000" cy="99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THANKS</a:t>
            </a:r>
            <a:endParaRPr/>
          </a:p>
        </p:txBody>
      </p:sp>
      <p:sp>
        <p:nvSpPr>
          <p:cNvPr id="1519" name="Google Shape;1519;p72"/>
          <p:cNvSpPr txBox="1">
            <a:spLocks noGrp="1"/>
          </p:cNvSpPr>
          <p:nvPr>
            <p:ph type="subTitle" idx="1"/>
          </p:nvPr>
        </p:nvSpPr>
        <p:spPr>
          <a:xfrm>
            <a:off x="2687700" y="2227616"/>
            <a:ext cx="3778800" cy="127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hlink"/>
              </a:buClr>
              <a:buSzPts val="1100"/>
              <a:buFont typeface="Arial"/>
              <a:buNone/>
            </a:pPr>
            <a:r>
              <a:rPr lang="en" b="1">
                <a:solidFill>
                  <a:schemeClr val="accent2"/>
                </a:solidFill>
              </a:rPr>
              <a:t>Do you have any questions?</a:t>
            </a:r>
            <a:endParaRPr b="1">
              <a:solidFill>
                <a:schemeClr val="accent2"/>
              </a:solidFill>
            </a:endParaRPr>
          </a:p>
          <a:p>
            <a:pPr marL="0" lvl="0" indent="0" algn="ctr" rtl="0">
              <a:spcBef>
                <a:spcPts val="0"/>
              </a:spcBef>
              <a:spcAft>
                <a:spcPts val="0"/>
              </a:spcAft>
              <a:buClr>
                <a:schemeClr val="hlink"/>
              </a:buClr>
              <a:buSzPts val="1100"/>
              <a:buFont typeface="Arial"/>
              <a:buNone/>
            </a:pPr>
            <a:r>
              <a:rPr lang="en">
                <a:solidFill>
                  <a:schemeClr val="accent2"/>
                </a:solidFill>
              </a:rPr>
              <a:t>youremail@freepik.com </a:t>
            </a:r>
            <a:endParaRPr>
              <a:solidFill>
                <a:schemeClr val="accent2"/>
              </a:solidFill>
            </a:endParaRPr>
          </a:p>
          <a:p>
            <a:pPr marL="0" lvl="0" indent="0" algn="ctr" rtl="0">
              <a:spcBef>
                <a:spcPts val="0"/>
              </a:spcBef>
              <a:spcAft>
                <a:spcPts val="0"/>
              </a:spcAft>
              <a:buClr>
                <a:schemeClr val="hlink"/>
              </a:buClr>
              <a:buSzPts val="1100"/>
              <a:buFont typeface="Arial"/>
              <a:buNone/>
            </a:pPr>
            <a:r>
              <a:rPr lang="en">
                <a:solidFill>
                  <a:schemeClr val="accent2"/>
                </a:solidFill>
              </a:rPr>
              <a:t>+91  620 421 838 </a:t>
            </a:r>
            <a:endParaRPr>
              <a:solidFill>
                <a:schemeClr val="accent2"/>
              </a:solidFill>
            </a:endParaRPr>
          </a:p>
          <a:p>
            <a:pPr marL="0" lvl="0" indent="0" algn="ctr" rtl="0">
              <a:spcBef>
                <a:spcPts val="0"/>
              </a:spcBef>
              <a:spcAft>
                <a:spcPts val="0"/>
              </a:spcAft>
              <a:buNone/>
            </a:pPr>
            <a:r>
              <a:rPr lang="en">
                <a:solidFill>
                  <a:schemeClr val="accent2"/>
                </a:solidFill>
              </a:rPr>
              <a:t>yourcompany.com</a:t>
            </a:r>
            <a:endParaRPr>
              <a:solidFill>
                <a:schemeClr val="accent2"/>
              </a:solidFill>
            </a:endParaRPr>
          </a:p>
        </p:txBody>
      </p:sp>
      <p:sp>
        <p:nvSpPr>
          <p:cNvPr id="1520" name="Google Shape;1520;p72"/>
          <p:cNvSpPr/>
          <p:nvPr/>
        </p:nvSpPr>
        <p:spPr>
          <a:xfrm>
            <a:off x="3875209" y="1812301"/>
            <a:ext cx="395494" cy="395494"/>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1" name="Google Shape;1521;p72"/>
          <p:cNvGrpSpPr/>
          <p:nvPr/>
        </p:nvGrpSpPr>
        <p:grpSpPr>
          <a:xfrm>
            <a:off x="4380499" y="1812113"/>
            <a:ext cx="395504" cy="395464"/>
            <a:chOff x="812101" y="2571761"/>
            <a:chExt cx="417066" cy="417024"/>
          </a:xfrm>
        </p:grpSpPr>
        <p:sp>
          <p:nvSpPr>
            <p:cNvPr id="1522" name="Google Shape;1522;p72"/>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72"/>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72"/>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72"/>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 name="Google Shape;1526;p72"/>
          <p:cNvGrpSpPr/>
          <p:nvPr/>
        </p:nvGrpSpPr>
        <p:grpSpPr>
          <a:xfrm>
            <a:off x="4885853" y="1812113"/>
            <a:ext cx="395464" cy="395464"/>
            <a:chOff x="1323129" y="2571761"/>
            <a:chExt cx="417024" cy="417024"/>
          </a:xfrm>
        </p:grpSpPr>
        <p:sp>
          <p:nvSpPr>
            <p:cNvPr id="1527" name="Google Shape;1527;p72"/>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72"/>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72"/>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72"/>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1" name="Google Shape;1531;p72"/>
          <p:cNvSpPr txBox="1"/>
          <p:nvPr/>
        </p:nvSpPr>
        <p:spPr>
          <a:xfrm>
            <a:off x="3296050" y="4147574"/>
            <a:ext cx="2551800" cy="306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hlink"/>
              </a:buClr>
              <a:buSzPts val="1100"/>
              <a:buFont typeface="Arial"/>
              <a:buNone/>
            </a:pPr>
            <a:r>
              <a:rPr lang="en" sz="1100">
                <a:solidFill>
                  <a:schemeClr val="dk1"/>
                </a:solidFill>
                <a:latin typeface="Raleway"/>
                <a:ea typeface="Raleway"/>
                <a:cs typeface="Raleway"/>
                <a:sym typeface="Raleway"/>
              </a:rPr>
              <a:t>Please keep this slide for attribution</a:t>
            </a:r>
            <a:endParaRPr sz="1100">
              <a:solidFill>
                <a:schemeClr val="dk1"/>
              </a:solidFill>
              <a:latin typeface="Raleway"/>
              <a:ea typeface="Raleway"/>
              <a:cs typeface="Raleway"/>
              <a:sym typeface="Raleway"/>
            </a:endParaRPr>
          </a:p>
          <a:p>
            <a:pPr marL="0" lvl="0" indent="0" algn="l" rtl="0">
              <a:spcBef>
                <a:spcPts val="0"/>
              </a:spcBef>
              <a:spcAft>
                <a:spcPts val="0"/>
              </a:spcAft>
              <a:buClr>
                <a:schemeClr val="hlink"/>
              </a:buClr>
              <a:buSzPts val="1100"/>
              <a:buFont typeface="Arial"/>
              <a:buNone/>
            </a:pPr>
            <a:endParaRPr sz="1100">
              <a:solidFill>
                <a:schemeClr val="dk1"/>
              </a:solidFill>
              <a:latin typeface="Raleway"/>
              <a:ea typeface="Raleway"/>
              <a:cs typeface="Raleway"/>
              <a:sym typeface="Raleway"/>
            </a:endParaRPr>
          </a:p>
          <a:p>
            <a:pPr marL="0" lvl="0" indent="0" algn="l" rtl="0">
              <a:spcBef>
                <a:spcPts val="0"/>
              </a:spcBef>
              <a:spcAft>
                <a:spcPts val="0"/>
              </a:spcAft>
              <a:buNone/>
            </a:pPr>
            <a:endParaRPr sz="1100">
              <a:solidFill>
                <a:schemeClr val="dk1"/>
              </a:solidFill>
              <a:latin typeface="Raleway"/>
              <a:ea typeface="Raleway"/>
              <a:cs typeface="Raleway"/>
              <a:sym typeface="Raleway"/>
            </a:endParaRPr>
          </a:p>
        </p:txBody>
      </p:sp>
      <p:grpSp>
        <p:nvGrpSpPr>
          <p:cNvPr id="1532" name="Google Shape;1532;p72"/>
          <p:cNvGrpSpPr/>
          <p:nvPr/>
        </p:nvGrpSpPr>
        <p:grpSpPr>
          <a:xfrm>
            <a:off x="-267175" y="1108580"/>
            <a:ext cx="3397850" cy="187275"/>
            <a:chOff x="-3237675" y="-1132050"/>
            <a:chExt cx="3397850" cy="187275"/>
          </a:xfrm>
        </p:grpSpPr>
        <p:sp>
          <p:nvSpPr>
            <p:cNvPr id="1533" name="Google Shape;1533;p72"/>
            <p:cNvSpPr/>
            <p:nvPr/>
          </p:nvSpPr>
          <p:spPr>
            <a:xfrm>
              <a:off x="-378750" y="-1132050"/>
              <a:ext cx="130425" cy="187275"/>
            </a:xfrm>
            <a:custGeom>
              <a:avLst/>
              <a:gdLst/>
              <a:ahLst/>
              <a:cxnLst/>
              <a:rect l="l" t="t" r="r" b="b"/>
              <a:pathLst>
                <a:path w="5217" h="7491" extrusionOk="0">
                  <a:moveTo>
                    <a:pt x="4040" y="0"/>
                  </a:moveTo>
                  <a:lnTo>
                    <a:pt x="0" y="6800"/>
                  </a:lnTo>
                  <a:lnTo>
                    <a:pt x="1157"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72"/>
            <p:cNvSpPr/>
            <p:nvPr/>
          </p:nvSpPr>
          <p:spPr>
            <a:xfrm>
              <a:off x="29725"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72"/>
            <p:cNvSpPr/>
            <p:nvPr/>
          </p:nvSpPr>
          <p:spPr>
            <a:xfrm>
              <a:off x="-787250"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72"/>
            <p:cNvSpPr/>
            <p:nvPr/>
          </p:nvSpPr>
          <p:spPr>
            <a:xfrm>
              <a:off x="-1195725" y="-1132050"/>
              <a:ext cx="130425" cy="187275"/>
            </a:xfrm>
            <a:custGeom>
              <a:avLst/>
              <a:gdLst/>
              <a:ahLst/>
              <a:cxnLst/>
              <a:rect l="l" t="t" r="r" b="b"/>
              <a:pathLst>
                <a:path w="5217" h="7491" extrusionOk="0">
                  <a:moveTo>
                    <a:pt x="4060" y="0"/>
                  </a:moveTo>
                  <a:lnTo>
                    <a:pt x="0" y="6800"/>
                  </a:lnTo>
                  <a:lnTo>
                    <a:pt x="1157"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72"/>
            <p:cNvSpPr/>
            <p:nvPr/>
          </p:nvSpPr>
          <p:spPr>
            <a:xfrm>
              <a:off x="-1604225" y="-1132050"/>
              <a:ext cx="130450" cy="187275"/>
            </a:xfrm>
            <a:custGeom>
              <a:avLst/>
              <a:gdLst/>
              <a:ahLst/>
              <a:cxnLst/>
              <a:rect l="l" t="t" r="r" b="b"/>
              <a:pathLst>
                <a:path w="5218" h="7491" extrusionOk="0">
                  <a:moveTo>
                    <a:pt x="4060" y="0"/>
                  </a:moveTo>
                  <a:lnTo>
                    <a:pt x="1" y="6800"/>
                  </a:lnTo>
                  <a:lnTo>
                    <a:pt x="115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72"/>
            <p:cNvSpPr/>
            <p:nvPr/>
          </p:nvSpPr>
          <p:spPr>
            <a:xfrm>
              <a:off x="-2012725" y="-1132050"/>
              <a:ext cx="130450" cy="187275"/>
            </a:xfrm>
            <a:custGeom>
              <a:avLst/>
              <a:gdLst/>
              <a:ahLst/>
              <a:cxnLst/>
              <a:rect l="l" t="t" r="r" b="b"/>
              <a:pathLst>
                <a:path w="5218" h="7491" extrusionOk="0">
                  <a:moveTo>
                    <a:pt x="4060" y="0"/>
                  </a:moveTo>
                  <a:lnTo>
                    <a:pt x="1"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72"/>
            <p:cNvSpPr/>
            <p:nvPr/>
          </p:nvSpPr>
          <p:spPr>
            <a:xfrm>
              <a:off x="-2421200" y="-1132050"/>
              <a:ext cx="130425" cy="187275"/>
            </a:xfrm>
            <a:custGeom>
              <a:avLst/>
              <a:gdLst/>
              <a:ahLst/>
              <a:cxnLst/>
              <a:rect l="l" t="t" r="r" b="b"/>
              <a:pathLst>
                <a:path w="5217" h="7491" extrusionOk="0">
                  <a:moveTo>
                    <a:pt x="4060" y="0"/>
                  </a:moveTo>
                  <a:lnTo>
                    <a:pt x="0"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72"/>
            <p:cNvSpPr/>
            <p:nvPr/>
          </p:nvSpPr>
          <p:spPr>
            <a:xfrm>
              <a:off x="-2829175" y="-1132050"/>
              <a:ext cx="129925" cy="187275"/>
            </a:xfrm>
            <a:custGeom>
              <a:avLst/>
              <a:gdLst/>
              <a:ahLst/>
              <a:cxnLst/>
              <a:rect l="l" t="t" r="r" b="b"/>
              <a:pathLst>
                <a:path w="5197" h="7491" extrusionOk="0">
                  <a:moveTo>
                    <a:pt x="4039" y="0"/>
                  </a:moveTo>
                  <a:lnTo>
                    <a:pt x="0" y="6800"/>
                  </a:lnTo>
                  <a:lnTo>
                    <a:pt x="1157" y="7490"/>
                  </a:lnTo>
                  <a:lnTo>
                    <a:pt x="5196" y="690"/>
                  </a:lnTo>
                  <a:lnTo>
                    <a:pt x="40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72"/>
            <p:cNvSpPr/>
            <p:nvPr/>
          </p:nvSpPr>
          <p:spPr>
            <a:xfrm>
              <a:off x="-3237675" y="-1132050"/>
              <a:ext cx="129925" cy="187275"/>
            </a:xfrm>
            <a:custGeom>
              <a:avLst/>
              <a:gdLst/>
              <a:ahLst/>
              <a:cxnLst/>
              <a:rect l="l" t="t" r="r" b="b"/>
              <a:pathLst>
                <a:path w="5197" h="7491" extrusionOk="0">
                  <a:moveTo>
                    <a:pt x="4040" y="0"/>
                  </a:moveTo>
                  <a:lnTo>
                    <a:pt x="0" y="6800"/>
                  </a:lnTo>
                  <a:lnTo>
                    <a:pt x="1157" y="7490"/>
                  </a:lnTo>
                  <a:lnTo>
                    <a:pt x="519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545"/>
        <p:cNvGrpSpPr/>
        <p:nvPr/>
      </p:nvGrpSpPr>
      <p:grpSpPr>
        <a:xfrm>
          <a:off x="0" y="0"/>
          <a:ext cx="0" cy="0"/>
          <a:chOff x="0" y="0"/>
          <a:chExt cx="0" cy="0"/>
        </a:xfrm>
      </p:grpSpPr>
      <p:sp>
        <p:nvSpPr>
          <p:cNvPr id="1546" name="Google Shape;1546;p73"/>
          <p:cNvSpPr txBox="1">
            <a:spLocks noGrp="1"/>
          </p:cNvSpPr>
          <p:nvPr>
            <p:ph type="body" idx="1"/>
          </p:nvPr>
        </p:nvSpPr>
        <p:spPr>
          <a:xfrm>
            <a:off x="720000" y="1152475"/>
            <a:ext cx="77040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hlink"/>
              </a:buClr>
              <a:buSzPts val="1100"/>
              <a:buFont typeface="Arial"/>
              <a:buNone/>
            </a:pPr>
            <a:r>
              <a:rPr lang="en"/>
              <a:t>Here’s an assortment of alternative resources whose style fits the one of this template:</a:t>
            </a:r>
            <a:endParaRPr/>
          </a:p>
          <a:p>
            <a:pPr marL="457200" lvl="0" indent="-317500" algn="l" rtl="0">
              <a:spcBef>
                <a:spcPts val="1000"/>
              </a:spcBef>
              <a:spcAft>
                <a:spcPts val="0"/>
              </a:spcAft>
              <a:buClr>
                <a:schemeClr val="accent2"/>
              </a:buClr>
              <a:buSzPts val="1400"/>
              <a:buChar char="●"/>
            </a:pPr>
            <a:r>
              <a:rPr lang="en">
                <a:uFill>
                  <a:noFill/>
                </a:uFill>
                <a:hlinkClick r:id="rId3"/>
              </a:rPr>
              <a:t>Geometric shapes background design</a:t>
            </a:r>
            <a:endParaRPr/>
          </a:p>
          <a:p>
            <a:pPr marL="457200" lvl="0" indent="-317500" algn="l" rtl="0">
              <a:spcBef>
                <a:spcPts val="0"/>
              </a:spcBef>
              <a:spcAft>
                <a:spcPts val="0"/>
              </a:spcAft>
              <a:buClr>
                <a:schemeClr val="accent2"/>
              </a:buClr>
              <a:buSzPts val="1400"/>
              <a:buChar char="●"/>
            </a:pPr>
            <a:r>
              <a:rPr lang="en">
                <a:uFill>
                  <a:noFill/>
                </a:uFill>
                <a:hlinkClick r:id="rId4"/>
              </a:rPr>
              <a:t>Drone delivery illustration concept</a:t>
            </a:r>
            <a:endParaRPr/>
          </a:p>
        </p:txBody>
      </p:sp>
      <p:sp>
        <p:nvSpPr>
          <p:cNvPr id="1547" name="Google Shape;1547;p73"/>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ALTERNATIVE RESOURCES</a:t>
            </a:r>
            <a:endParaRPr/>
          </a:p>
        </p:txBody>
      </p:sp>
      <p:sp>
        <p:nvSpPr>
          <p:cNvPr id="1548" name="Google Shape;1548;p73"/>
          <p:cNvSpPr/>
          <p:nvPr/>
        </p:nvSpPr>
        <p:spPr>
          <a:xfrm rot="-5400000">
            <a:off x="3154523" y="2451377"/>
            <a:ext cx="506075" cy="1012076"/>
          </a:xfrm>
          <a:custGeom>
            <a:avLst/>
            <a:gdLst/>
            <a:ahLst/>
            <a:cxnLst/>
            <a:rect l="l" t="t" r="r" b="b"/>
            <a:pathLst>
              <a:path w="13639" h="27276" extrusionOk="0">
                <a:moveTo>
                  <a:pt x="1" y="0"/>
                </a:moveTo>
                <a:lnTo>
                  <a:pt x="1" y="5992"/>
                </a:lnTo>
                <a:cubicBezTo>
                  <a:pt x="4693" y="5992"/>
                  <a:pt x="7802" y="9370"/>
                  <a:pt x="7802" y="13638"/>
                </a:cubicBezTo>
                <a:cubicBezTo>
                  <a:pt x="7802" y="17906"/>
                  <a:pt x="4693" y="21283"/>
                  <a:pt x="1" y="21283"/>
                </a:cubicBezTo>
                <a:lnTo>
                  <a:pt x="1" y="27275"/>
                </a:lnTo>
                <a:cubicBezTo>
                  <a:pt x="7717" y="27275"/>
                  <a:pt x="13638" y="21170"/>
                  <a:pt x="13638" y="13638"/>
                </a:cubicBezTo>
                <a:cubicBezTo>
                  <a:pt x="13638" y="6105"/>
                  <a:pt x="7717"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9" name="Google Shape;1549;p73"/>
          <p:cNvGrpSpPr/>
          <p:nvPr/>
        </p:nvGrpSpPr>
        <p:grpSpPr>
          <a:xfrm>
            <a:off x="979008" y="3488142"/>
            <a:ext cx="397504" cy="82373"/>
            <a:chOff x="1220420" y="3893592"/>
            <a:chExt cx="397504" cy="82373"/>
          </a:xfrm>
        </p:grpSpPr>
        <p:sp>
          <p:nvSpPr>
            <p:cNvPr id="1550" name="Google Shape;1550;p73"/>
            <p:cNvSpPr/>
            <p:nvPr/>
          </p:nvSpPr>
          <p:spPr>
            <a:xfrm>
              <a:off x="1220420" y="3893592"/>
              <a:ext cx="82373" cy="82373"/>
            </a:xfrm>
            <a:custGeom>
              <a:avLst/>
              <a:gdLst/>
              <a:ahLst/>
              <a:cxnLst/>
              <a:rect l="l" t="t" r="r" b="b"/>
              <a:pathLst>
                <a:path w="2220" h="2220" extrusionOk="0">
                  <a:moveTo>
                    <a:pt x="1103" y="1"/>
                  </a:moveTo>
                  <a:cubicBezTo>
                    <a:pt x="495" y="1"/>
                    <a:pt x="0" y="495"/>
                    <a:pt x="0" y="1117"/>
                  </a:cubicBezTo>
                  <a:cubicBezTo>
                    <a:pt x="0" y="1725"/>
                    <a:pt x="495" y="2219"/>
                    <a:pt x="1103" y="2219"/>
                  </a:cubicBezTo>
                  <a:cubicBezTo>
                    <a:pt x="1724" y="2219"/>
                    <a:pt x="2219" y="1725"/>
                    <a:pt x="2219" y="1117"/>
                  </a:cubicBezTo>
                  <a:cubicBezTo>
                    <a:pt x="2219" y="495"/>
                    <a:pt x="1724" y="1"/>
                    <a:pt x="110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73"/>
            <p:cNvSpPr/>
            <p:nvPr/>
          </p:nvSpPr>
          <p:spPr>
            <a:xfrm>
              <a:off x="1378264" y="3893592"/>
              <a:ext cx="82336" cy="82373"/>
            </a:xfrm>
            <a:custGeom>
              <a:avLst/>
              <a:gdLst/>
              <a:ahLst/>
              <a:cxnLst/>
              <a:rect l="l" t="t" r="r" b="b"/>
              <a:pathLst>
                <a:path w="2219" h="2220" extrusionOk="0">
                  <a:moveTo>
                    <a:pt x="1102" y="1"/>
                  </a:moveTo>
                  <a:cubicBezTo>
                    <a:pt x="495" y="1"/>
                    <a:pt x="0" y="495"/>
                    <a:pt x="0" y="1117"/>
                  </a:cubicBezTo>
                  <a:cubicBezTo>
                    <a:pt x="0" y="1725"/>
                    <a:pt x="495" y="2219"/>
                    <a:pt x="1102" y="2219"/>
                  </a:cubicBezTo>
                  <a:cubicBezTo>
                    <a:pt x="1724" y="2219"/>
                    <a:pt x="2219" y="1725"/>
                    <a:pt x="2219" y="1117"/>
                  </a:cubicBezTo>
                  <a:cubicBezTo>
                    <a:pt x="2219" y="495"/>
                    <a:pt x="1724" y="1"/>
                    <a:pt x="1102"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73"/>
            <p:cNvSpPr/>
            <p:nvPr/>
          </p:nvSpPr>
          <p:spPr>
            <a:xfrm>
              <a:off x="1536071" y="3893592"/>
              <a:ext cx="81854" cy="82373"/>
            </a:xfrm>
            <a:custGeom>
              <a:avLst/>
              <a:gdLst/>
              <a:ahLst/>
              <a:cxnLst/>
              <a:rect l="l" t="t" r="r" b="b"/>
              <a:pathLst>
                <a:path w="2206" h="2220" extrusionOk="0">
                  <a:moveTo>
                    <a:pt x="1103" y="1"/>
                  </a:moveTo>
                  <a:cubicBezTo>
                    <a:pt x="495" y="1"/>
                    <a:pt x="1" y="495"/>
                    <a:pt x="1" y="1117"/>
                  </a:cubicBezTo>
                  <a:cubicBezTo>
                    <a:pt x="1" y="1725"/>
                    <a:pt x="495" y="2219"/>
                    <a:pt x="1103" y="2219"/>
                  </a:cubicBezTo>
                  <a:cubicBezTo>
                    <a:pt x="1711" y="2219"/>
                    <a:pt x="2205" y="1725"/>
                    <a:pt x="2205" y="1117"/>
                  </a:cubicBezTo>
                  <a:cubicBezTo>
                    <a:pt x="2205" y="495"/>
                    <a:pt x="1711" y="1"/>
                    <a:pt x="1103"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3" name="Google Shape;1553;p73"/>
          <p:cNvSpPr/>
          <p:nvPr/>
        </p:nvSpPr>
        <p:spPr>
          <a:xfrm>
            <a:off x="986874" y="2711246"/>
            <a:ext cx="381773" cy="381810"/>
          </a:xfrm>
          <a:custGeom>
            <a:avLst/>
            <a:gdLst/>
            <a:ahLst/>
            <a:cxnLst/>
            <a:rect l="l" t="t" r="r" b="b"/>
            <a:pathLst>
              <a:path w="10289" h="10290" extrusionOk="0">
                <a:moveTo>
                  <a:pt x="5144" y="1895"/>
                </a:moveTo>
                <a:cubicBezTo>
                  <a:pt x="6939" y="1895"/>
                  <a:pt x="8409" y="3350"/>
                  <a:pt x="8409" y="5145"/>
                </a:cubicBezTo>
                <a:cubicBezTo>
                  <a:pt x="8409" y="6940"/>
                  <a:pt x="6939" y="8410"/>
                  <a:pt x="5144" y="8410"/>
                </a:cubicBezTo>
                <a:cubicBezTo>
                  <a:pt x="3350" y="8410"/>
                  <a:pt x="1894" y="6940"/>
                  <a:pt x="1894" y="5145"/>
                </a:cubicBezTo>
                <a:cubicBezTo>
                  <a:pt x="1894" y="3350"/>
                  <a:pt x="3350" y="1895"/>
                  <a:pt x="5144" y="1895"/>
                </a:cubicBezTo>
                <a:close/>
                <a:moveTo>
                  <a:pt x="5144" y="1"/>
                </a:moveTo>
                <a:cubicBezTo>
                  <a:pt x="2318" y="1"/>
                  <a:pt x="0" y="2319"/>
                  <a:pt x="0" y="5145"/>
                </a:cubicBezTo>
                <a:cubicBezTo>
                  <a:pt x="0" y="7986"/>
                  <a:pt x="2318" y="10289"/>
                  <a:pt x="5144" y="10289"/>
                </a:cubicBezTo>
                <a:cubicBezTo>
                  <a:pt x="7985" y="10289"/>
                  <a:pt x="10288" y="7986"/>
                  <a:pt x="10288" y="5145"/>
                </a:cubicBezTo>
                <a:cubicBezTo>
                  <a:pt x="10288" y="2319"/>
                  <a:pt x="7985" y="1"/>
                  <a:pt x="5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4" name="Google Shape;1554;p73"/>
          <p:cNvGrpSpPr/>
          <p:nvPr/>
        </p:nvGrpSpPr>
        <p:grpSpPr>
          <a:xfrm>
            <a:off x="2887821" y="3556370"/>
            <a:ext cx="162075" cy="874671"/>
            <a:chOff x="1967117" y="2608570"/>
            <a:chExt cx="162075" cy="874671"/>
          </a:xfrm>
        </p:grpSpPr>
        <p:sp>
          <p:nvSpPr>
            <p:cNvPr id="1555" name="Google Shape;1555;p73"/>
            <p:cNvSpPr/>
            <p:nvPr/>
          </p:nvSpPr>
          <p:spPr>
            <a:xfrm>
              <a:off x="1967117" y="3353151"/>
              <a:ext cx="148420" cy="130090"/>
            </a:xfrm>
            <a:custGeom>
              <a:avLst/>
              <a:gdLst/>
              <a:ahLst/>
              <a:cxnLst/>
              <a:rect l="l" t="t" r="r" b="b"/>
              <a:pathLst>
                <a:path w="4000" h="3506" extrusionOk="0">
                  <a:moveTo>
                    <a:pt x="2064" y="1"/>
                  </a:moveTo>
                  <a:lnTo>
                    <a:pt x="0" y="3435"/>
                  </a:lnTo>
                  <a:lnTo>
                    <a:pt x="4000" y="3506"/>
                  </a:lnTo>
                  <a:lnTo>
                    <a:pt x="20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73"/>
            <p:cNvSpPr/>
            <p:nvPr/>
          </p:nvSpPr>
          <p:spPr>
            <a:xfrm>
              <a:off x="1970271" y="3166996"/>
              <a:ext cx="148939" cy="130090"/>
            </a:xfrm>
            <a:custGeom>
              <a:avLst/>
              <a:gdLst/>
              <a:ahLst/>
              <a:cxnLst/>
              <a:rect l="l" t="t" r="r" b="b"/>
              <a:pathLst>
                <a:path w="4014" h="3506" extrusionOk="0">
                  <a:moveTo>
                    <a:pt x="2063" y="1"/>
                  </a:moveTo>
                  <a:lnTo>
                    <a:pt x="0" y="3435"/>
                  </a:lnTo>
                  <a:lnTo>
                    <a:pt x="4014" y="3506"/>
                  </a:lnTo>
                  <a:lnTo>
                    <a:pt x="20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73"/>
            <p:cNvSpPr/>
            <p:nvPr/>
          </p:nvSpPr>
          <p:spPr>
            <a:xfrm>
              <a:off x="1973945" y="2980879"/>
              <a:ext cx="148420" cy="130053"/>
            </a:xfrm>
            <a:custGeom>
              <a:avLst/>
              <a:gdLst/>
              <a:ahLst/>
              <a:cxnLst/>
              <a:rect l="l" t="t" r="r" b="b"/>
              <a:pathLst>
                <a:path w="4000" h="3505" extrusionOk="0">
                  <a:moveTo>
                    <a:pt x="2063" y="0"/>
                  </a:moveTo>
                  <a:lnTo>
                    <a:pt x="0" y="3434"/>
                  </a:lnTo>
                  <a:lnTo>
                    <a:pt x="3999" y="3505"/>
                  </a:lnTo>
                  <a:lnTo>
                    <a:pt x="20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73"/>
            <p:cNvSpPr/>
            <p:nvPr/>
          </p:nvSpPr>
          <p:spPr>
            <a:xfrm>
              <a:off x="1977061" y="2794724"/>
              <a:ext cx="148977" cy="130053"/>
            </a:xfrm>
            <a:custGeom>
              <a:avLst/>
              <a:gdLst/>
              <a:ahLst/>
              <a:cxnLst/>
              <a:rect l="l" t="t" r="r" b="b"/>
              <a:pathLst>
                <a:path w="4015" h="3505" extrusionOk="0">
                  <a:moveTo>
                    <a:pt x="2064" y="0"/>
                  </a:moveTo>
                  <a:lnTo>
                    <a:pt x="1" y="3434"/>
                  </a:lnTo>
                  <a:lnTo>
                    <a:pt x="4014" y="3505"/>
                  </a:lnTo>
                  <a:lnTo>
                    <a:pt x="4014" y="3505"/>
                  </a:lnTo>
                  <a:lnTo>
                    <a:pt x="2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73"/>
            <p:cNvSpPr/>
            <p:nvPr/>
          </p:nvSpPr>
          <p:spPr>
            <a:xfrm>
              <a:off x="1980735" y="2608570"/>
              <a:ext cx="148457" cy="130610"/>
            </a:xfrm>
            <a:custGeom>
              <a:avLst/>
              <a:gdLst/>
              <a:ahLst/>
              <a:cxnLst/>
              <a:rect l="l" t="t" r="r" b="b"/>
              <a:pathLst>
                <a:path w="4001" h="3520" extrusionOk="0">
                  <a:moveTo>
                    <a:pt x="2064" y="0"/>
                  </a:moveTo>
                  <a:lnTo>
                    <a:pt x="1" y="3434"/>
                  </a:lnTo>
                  <a:lnTo>
                    <a:pt x="4000" y="3519"/>
                  </a:lnTo>
                  <a:lnTo>
                    <a:pt x="2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 name="Google Shape;1560;p73"/>
          <p:cNvGrpSpPr/>
          <p:nvPr/>
        </p:nvGrpSpPr>
        <p:grpSpPr>
          <a:xfrm>
            <a:off x="1552166" y="2710723"/>
            <a:ext cx="966432" cy="914001"/>
            <a:chOff x="2411262" y="2084206"/>
            <a:chExt cx="966432" cy="914001"/>
          </a:xfrm>
        </p:grpSpPr>
        <p:sp>
          <p:nvSpPr>
            <p:cNvPr id="1561" name="Google Shape;1561;p73"/>
            <p:cNvSpPr/>
            <p:nvPr/>
          </p:nvSpPr>
          <p:spPr>
            <a:xfrm>
              <a:off x="2675522" y="2957280"/>
              <a:ext cx="41483" cy="40927"/>
            </a:xfrm>
            <a:custGeom>
              <a:avLst/>
              <a:gdLst/>
              <a:ahLst/>
              <a:cxnLst/>
              <a:rect l="l" t="t" r="r" b="b"/>
              <a:pathLst>
                <a:path w="1118" h="1103" extrusionOk="0">
                  <a:moveTo>
                    <a:pt x="566" y="0"/>
                  </a:moveTo>
                  <a:cubicBezTo>
                    <a:pt x="255" y="0"/>
                    <a:pt x="1" y="240"/>
                    <a:pt x="1" y="551"/>
                  </a:cubicBezTo>
                  <a:cubicBezTo>
                    <a:pt x="1" y="862"/>
                    <a:pt x="255" y="1102"/>
                    <a:pt x="566" y="1102"/>
                  </a:cubicBezTo>
                  <a:cubicBezTo>
                    <a:pt x="863" y="1102"/>
                    <a:pt x="1117" y="862"/>
                    <a:pt x="1117" y="551"/>
                  </a:cubicBezTo>
                  <a:cubicBezTo>
                    <a:pt x="1117" y="240"/>
                    <a:pt x="863" y="0"/>
                    <a:pt x="5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73"/>
            <p:cNvSpPr/>
            <p:nvPr/>
          </p:nvSpPr>
          <p:spPr>
            <a:xfrm>
              <a:off x="2807689" y="2957280"/>
              <a:ext cx="41446" cy="40927"/>
            </a:xfrm>
            <a:custGeom>
              <a:avLst/>
              <a:gdLst/>
              <a:ahLst/>
              <a:cxnLst/>
              <a:rect l="l" t="t" r="r" b="b"/>
              <a:pathLst>
                <a:path w="1117" h="1103" extrusionOk="0">
                  <a:moveTo>
                    <a:pt x="551" y="0"/>
                  </a:moveTo>
                  <a:cubicBezTo>
                    <a:pt x="254" y="0"/>
                    <a:pt x="0" y="240"/>
                    <a:pt x="0" y="551"/>
                  </a:cubicBezTo>
                  <a:cubicBezTo>
                    <a:pt x="0" y="862"/>
                    <a:pt x="254" y="1102"/>
                    <a:pt x="551" y="1102"/>
                  </a:cubicBezTo>
                  <a:cubicBezTo>
                    <a:pt x="862" y="1102"/>
                    <a:pt x="1116" y="862"/>
                    <a:pt x="1116" y="551"/>
                  </a:cubicBezTo>
                  <a:cubicBezTo>
                    <a:pt x="1116" y="240"/>
                    <a:pt x="862" y="0"/>
                    <a:pt x="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73"/>
            <p:cNvSpPr/>
            <p:nvPr/>
          </p:nvSpPr>
          <p:spPr>
            <a:xfrm>
              <a:off x="2939819" y="2957280"/>
              <a:ext cx="41446" cy="40927"/>
            </a:xfrm>
            <a:custGeom>
              <a:avLst/>
              <a:gdLst/>
              <a:ahLst/>
              <a:cxnLst/>
              <a:rect l="l" t="t" r="r" b="b"/>
              <a:pathLst>
                <a:path w="1117" h="1103" extrusionOk="0">
                  <a:moveTo>
                    <a:pt x="551" y="0"/>
                  </a:moveTo>
                  <a:cubicBezTo>
                    <a:pt x="255" y="0"/>
                    <a:pt x="0" y="240"/>
                    <a:pt x="0" y="551"/>
                  </a:cubicBezTo>
                  <a:cubicBezTo>
                    <a:pt x="0" y="862"/>
                    <a:pt x="255" y="1102"/>
                    <a:pt x="551" y="1102"/>
                  </a:cubicBezTo>
                  <a:cubicBezTo>
                    <a:pt x="862" y="1102"/>
                    <a:pt x="1117" y="862"/>
                    <a:pt x="1117" y="551"/>
                  </a:cubicBezTo>
                  <a:cubicBezTo>
                    <a:pt x="1117" y="240"/>
                    <a:pt x="862" y="0"/>
                    <a:pt x="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73"/>
            <p:cNvSpPr/>
            <p:nvPr/>
          </p:nvSpPr>
          <p:spPr>
            <a:xfrm>
              <a:off x="3071950" y="2957280"/>
              <a:ext cx="41446" cy="40927"/>
            </a:xfrm>
            <a:custGeom>
              <a:avLst/>
              <a:gdLst/>
              <a:ahLst/>
              <a:cxnLst/>
              <a:rect l="l" t="t" r="r" b="b"/>
              <a:pathLst>
                <a:path w="1117" h="1103" extrusionOk="0">
                  <a:moveTo>
                    <a:pt x="552" y="0"/>
                  </a:moveTo>
                  <a:cubicBezTo>
                    <a:pt x="255" y="0"/>
                    <a:pt x="1" y="240"/>
                    <a:pt x="1" y="551"/>
                  </a:cubicBezTo>
                  <a:cubicBezTo>
                    <a:pt x="1" y="862"/>
                    <a:pt x="255" y="1102"/>
                    <a:pt x="552" y="1102"/>
                  </a:cubicBezTo>
                  <a:cubicBezTo>
                    <a:pt x="863" y="1102"/>
                    <a:pt x="1117" y="862"/>
                    <a:pt x="1117" y="551"/>
                  </a:cubicBezTo>
                  <a:cubicBezTo>
                    <a:pt x="1117" y="240"/>
                    <a:pt x="863" y="0"/>
                    <a:pt x="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73"/>
            <p:cNvSpPr/>
            <p:nvPr/>
          </p:nvSpPr>
          <p:spPr>
            <a:xfrm>
              <a:off x="2543392" y="2832460"/>
              <a:ext cx="41446" cy="41483"/>
            </a:xfrm>
            <a:custGeom>
              <a:avLst/>
              <a:gdLst/>
              <a:ahLst/>
              <a:cxnLst/>
              <a:rect l="l" t="t" r="r" b="b"/>
              <a:pathLst>
                <a:path w="1117" h="1118" extrusionOk="0">
                  <a:moveTo>
                    <a:pt x="566" y="1"/>
                  </a:moveTo>
                  <a:cubicBezTo>
                    <a:pt x="255" y="1"/>
                    <a:pt x="0" y="241"/>
                    <a:pt x="0" y="552"/>
                  </a:cubicBezTo>
                  <a:cubicBezTo>
                    <a:pt x="0" y="863"/>
                    <a:pt x="255" y="1117"/>
                    <a:pt x="566" y="1117"/>
                  </a:cubicBezTo>
                  <a:cubicBezTo>
                    <a:pt x="863" y="1117"/>
                    <a:pt x="1117" y="863"/>
                    <a:pt x="1117" y="552"/>
                  </a:cubicBezTo>
                  <a:cubicBezTo>
                    <a:pt x="1117" y="241"/>
                    <a:pt x="863" y="1"/>
                    <a:pt x="5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73"/>
            <p:cNvSpPr/>
            <p:nvPr/>
          </p:nvSpPr>
          <p:spPr>
            <a:xfrm>
              <a:off x="2675522" y="2832460"/>
              <a:ext cx="41483" cy="41483"/>
            </a:xfrm>
            <a:custGeom>
              <a:avLst/>
              <a:gdLst/>
              <a:ahLst/>
              <a:cxnLst/>
              <a:rect l="l" t="t" r="r" b="b"/>
              <a:pathLst>
                <a:path w="1118" h="1118" extrusionOk="0">
                  <a:moveTo>
                    <a:pt x="566" y="1"/>
                  </a:moveTo>
                  <a:cubicBezTo>
                    <a:pt x="255" y="1"/>
                    <a:pt x="1" y="241"/>
                    <a:pt x="1" y="552"/>
                  </a:cubicBezTo>
                  <a:cubicBezTo>
                    <a:pt x="1" y="863"/>
                    <a:pt x="255" y="1117"/>
                    <a:pt x="566" y="1117"/>
                  </a:cubicBezTo>
                  <a:cubicBezTo>
                    <a:pt x="863" y="1117"/>
                    <a:pt x="1117" y="863"/>
                    <a:pt x="1117" y="552"/>
                  </a:cubicBezTo>
                  <a:cubicBezTo>
                    <a:pt x="1117" y="241"/>
                    <a:pt x="863" y="1"/>
                    <a:pt x="5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73"/>
            <p:cNvSpPr/>
            <p:nvPr/>
          </p:nvSpPr>
          <p:spPr>
            <a:xfrm>
              <a:off x="2807689" y="2832460"/>
              <a:ext cx="41446" cy="41483"/>
            </a:xfrm>
            <a:custGeom>
              <a:avLst/>
              <a:gdLst/>
              <a:ahLst/>
              <a:cxnLst/>
              <a:rect l="l" t="t" r="r" b="b"/>
              <a:pathLst>
                <a:path w="1117" h="1118" extrusionOk="0">
                  <a:moveTo>
                    <a:pt x="551" y="1"/>
                  </a:moveTo>
                  <a:cubicBezTo>
                    <a:pt x="254" y="1"/>
                    <a:pt x="0" y="241"/>
                    <a:pt x="0" y="552"/>
                  </a:cubicBezTo>
                  <a:cubicBezTo>
                    <a:pt x="0" y="863"/>
                    <a:pt x="254" y="1117"/>
                    <a:pt x="551" y="1117"/>
                  </a:cubicBezTo>
                  <a:cubicBezTo>
                    <a:pt x="862" y="1117"/>
                    <a:pt x="1116" y="863"/>
                    <a:pt x="1116" y="552"/>
                  </a:cubicBezTo>
                  <a:cubicBezTo>
                    <a:pt x="1116" y="241"/>
                    <a:pt x="862" y="1"/>
                    <a:pt x="5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73"/>
            <p:cNvSpPr/>
            <p:nvPr/>
          </p:nvSpPr>
          <p:spPr>
            <a:xfrm>
              <a:off x="2939819" y="2832460"/>
              <a:ext cx="41446" cy="41483"/>
            </a:xfrm>
            <a:custGeom>
              <a:avLst/>
              <a:gdLst/>
              <a:ahLst/>
              <a:cxnLst/>
              <a:rect l="l" t="t" r="r" b="b"/>
              <a:pathLst>
                <a:path w="1117" h="1118" extrusionOk="0">
                  <a:moveTo>
                    <a:pt x="551" y="1"/>
                  </a:moveTo>
                  <a:cubicBezTo>
                    <a:pt x="255" y="1"/>
                    <a:pt x="0" y="241"/>
                    <a:pt x="0" y="552"/>
                  </a:cubicBezTo>
                  <a:cubicBezTo>
                    <a:pt x="0" y="863"/>
                    <a:pt x="255" y="1117"/>
                    <a:pt x="551" y="1117"/>
                  </a:cubicBezTo>
                  <a:cubicBezTo>
                    <a:pt x="862" y="1117"/>
                    <a:pt x="1117" y="863"/>
                    <a:pt x="1117" y="552"/>
                  </a:cubicBezTo>
                  <a:cubicBezTo>
                    <a:pt x="1117" y="241"/>
                    <a:pt x="862" y="1"/>
                    <a:pt x="5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73"/>
            <p:cNvSpPr/>
            <p:nvPr/>
          </p:nvSpPr>
          <p:spPr>
            <a:xfrm>
              <a:off x="3071950" y="2832460"/>
              <a:ext cx="41446" cy="41483"/>
            </a:xfrm>
            <a:custGeom>
              <a:avLst/>
              <a:gdLst/>
              <a:ahLst/>
              <a:cxnLst/>
              <a:rect l="l" t="t" r="r" b="b"/>
              <a:pathLst>
                <a:path w="1117" h="1118" extrusionOk="0">
                  <a:moveTo>
                    <a:pt x="552" y="1"/>
                  </a:moveTo>
                  <a:cubicBezTo>
                    <a:pt x="255" y="1"/>
                    <a:pt x="1" y="241"/>
                    <a:pt x="1" y="552"/>
                  </a:cubicBezTo>
                  <a:cubicBezTo>
                    <a:pt x="1" y="863"/>
                    <a:pt x="255" y="1117"/>
                    <a:pt x="552" y="1117"/>
                  </a:cubicBezTo>
                  <a:cubicBezTo>
                    <a:pt x="863" y="1117"/>
                    <a:pt x="1117" y="863"/>
                    <a:pt x="1117" y="552"/>
                  </a:cubicBezTo>
                  <a:cubicBezTo>
                    <a:pt x="1117" y="241"/>
                    <a:pt x="863" y="1"/>
                    <a:pt x="5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73"/>
            <p:cNvSpPr/>
            <p:nvPr/>
          </p:nvSpPr>
          <p:spPr>
            <a:xfrm>
              <a:off x="3204080" y="2832460"/>
              <a:ext cx="41483" cy="41483"/>
            </a:xfrm>
            <a:custGeom>
              <a:avLst/>
              <a:gdLst/>
              <a:ahLst/>
              <a:cxnLst/>
              <a:rect l="l" t="t" r="r" b="b"/>
              <a:pathLst>
                <a:path w="1118" h="1118" extrusionOk="0">
                  <a:moveTo>
                    <a:pt x="552" y="1"/>
                  </a:moveTo>
                  <a:cubicBezTo>
                    <a:pt x="255" y="1"/>
                    <a:pt x="1" y="241"/>
                    <a:pt x="1" y="552"/>
                  </a:cubicBezTo>
                  <a:cubicBezTo>
                    <a:pt x="1" y="863"/>
                    <a:pt x="255" y="1117"/>
                    <a:pt x="552" y="1117"/>
                  </a:cubicBezTo>
                  <a:cubicBezTo>
                    <a:pt x="863" y="1117"/>
                    <a:pt x="1117" y="863"/>
                    <a:pt x="1117" y="552"/>
                  </a:cubicBezTo>
                  <a:cubicBezTo>
                    <a:pt x="1117" y="241"/>
                    <a:pt x="863" y="1"/>
                    <a:pt x="5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73"/>
            <p:cNvSpPr/>
            <p:nvPr/>
          </p:nvSpPr>
          <p:spPr>
            <a:xfrm>
              <a:off x="2543392" y="2707677"/>
              <a:ext cx="41446" cy="41446"/>
            </a:xfrm>
            <a:custGeom>
              <a:avLst/>
              <a:gdLst/>
              <a:ahLst/>
              <a:cxnLst/>
              <a:rect l="l" t="t" r="r" b="b"/>
              <a:pathLst>
                <a:path w="1117" h="1117" extrusionOk="0">
                  <a:moveTo>
                    <a:pt x="566" y="0"/>
                  </a:moveTo>
                  <a:cubicBezTo>
                    <a:pt x="255" y="0"/>
                    <a:pt x="0" y="255"/>
                    <a:pt x="0" y="551"/>
                  </a:cubicBezTo>
                  <a:cubicBezTo>
                    <a:pt x="0" y="862"/>
                    <a:pt x="255" y="1117"/>
                    <a:pt x="566" y="1117"/>
                  </a:cubicBezTo>
                  <a:cubicBezTo>
                    <a:pt x="863" y="1117"/>
                    <a:pt x="1117" y="862"/>
                    <a:pt x="1117" y="551"/>
                  </a:cubicBezTo>
                  <a:cubicBezTo>
                    <a:pt x="1117" y="255"/>
                    <a:pt x="863" y="0"/>
                    <a:pt x="5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73"/>
            <p:cNvSpPr/>
            <p:nvPr/>
          </p:nvSpPr>
          <p:spPr>
            <a:xfrm>
              <a:off x="2675522" y="2707677"/>
              <a:ext cx="41483" cy="41446"/>
            </a:xfrm>
            <a:custGeom>
              <a:avLst/>
              <a:gdLst/>
              <a:ahLst/>
              <a:cxnLst/>
              <a:rect l="l" t="t" r="r" b="b"/>
              <a:pathLst>
                <a:path w="1118" h="1117" extrusionOk="0">
                  <a:moveTo>
                    <a:pt x="566" y="0"/>
                  </a:moveTo>
                  <a:cubicBezTo>
                    <a:pt x="255" y="0"/>
                    <a:pt x="1" y="255"/>
                    <a:pt x="1" y="551"/>
                  </a:cubicBezTo>
                  <a:cubicBezTo>
                    <a:pt x="1" y="862"/>
                    <a:pt x="255" y="1117"/>
                    <a:pt x="566" y="1117"/>
                  </a:cubicBezTo>
                  <a:cubicBezTo>
                    <a:pt x="863" y="1117"/>
                    <a:pt x="1117" y="862"/>
                    <a:pt x="1117" y="551"/>
                  </a:cubicBezTo>
                  <a:cubicBezTo>
                    <a:pt x="1117" y="255"/>
                    <a:pt x="863" y="0"/>
                    <a:pt x="5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73"/>
            <p:cNvSpPr/>
            <p:nvPr/>
          </p:nvSpPr>
          <p:spPr>
            <a:xfrm>
              <a:off x="2807689" y="2707677"/>
              <a:ext cx="41446" cy="41446"/>
            </a:xfrm>
            <a:custGeom>
              <a:avLst/>
              <a:gdLst/>
              <a:ahLst/>
              <a:cxnLst/>
              <a:rect l="l" t="t" r="r" b="b"/>
              <a:pathLst>
                <a:path w="1117" h="1117" extrusionOk="0">
                  <a:moveTo>
                    <a:pt x="551" y="0"/>
                  </a:moveTo>
                  <a:cubicBezTo>
                    <a:pt x="254" y="0"/>
                    <a:pt x="0" y="255"/>
                    <a:pt x="0" y="551"/>
                  </a:cubicBezTo>
                  <a:cubicBezTo>
                    <a:pt x="0" y="862"/>
                    <a:pt x="254" y="1117"/>
                    <a:pt x="551" y="1117"/>
                  </a:cubicBezTo>
                  <a:cubicBezTo>
                    <a:pt x="862" y="1117"/>
                    <a:pt x="1116" y="862"/>
                    <a:pt x="1116" y="551"/>
                  </a:cubicBezTo>
                  <a:cubicBezTo>
                    <a:pt x="1116" y="255"/>
                    <a:pt x="862" y="0"/>
                    <a:pt x="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73"/>
            <p:cNvSpPr/>
            <p:nvPr/>
          </p:nvSpPr>
          <p:spPr>
            <a:xfrm>
              <a:off x="2939819" y="2707677"/>
              <a:ext cx="41446" cy="41446"/>
            </a:xfrm>
            <a:custGeom>
              <a:avLst/>
              <a:gdLst/>
              <a:ahLst/>
              <a:cxnLst/>
              <a:rect l="l" t="t" r="r" b="b"/>
              <a:pathLst>
                <a:path w="1117" h="1117" extrusionOk="0">
                  <a:moveTo>
                    <a:pt x="551" y="0"/>
                  </a:moveTo>
                  <a:cubicBezTo>
                    <a:pt x="255" y="0"/>
                    <a:pt x="0" y="255"/>
                    <a:pt x="0" y="551"/>
                  </a:cubicBezTo>
                  <a:cubicBezTo>
                    <a:pt x="0" y="862"/>
                    <a:pt x="255" y="1117"/>
                    <a:pt x="551" y="1117"/>
                  </a:cubicBezTo>
                  <a:cubicBezTo>
                    <a:pt x="862" y="1117"/>
                    <a:pt x="1117" y="862"/>
                    <a:pt x="1117" y="551"/>
                  </a:cubicBezTo>
                  <a:cubicBezTo>
                    <a:pt x="1117" y="255"/>
                    <a:pt x="862" y="0"/>
                    <a:pt x="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73"/>
            <p:cNvSpPr/>
            <p:nvPr/>
          </p:nvSpPr>
          <p:spPr>
            <a:xfrm>
              <a:off x="3071950" y="2707677"/>
              <a:ext cx="41446" cy="41446"/>
            </a:xfrm>
            <a:custGeom>
              <a:avLst/>
              <a:gdLst/>
              <a:ahLst/>
              <a:cxnLst/>
              <a:rect l="l" t="t" r="r" b="b"/>
              <a:pathLst>
                <a:path w="1117" h="1117" extrusionOk="0">
                  <a:moveTo>
                    <a:pt x="552" y="0"/>
                  </a:moveTo>
                  <a:cubicBezTo>
                    <a:pt x="255" y="0"/>
                    <a:pt x="1" y="255"/>
                    <a:pt x="1" y="551"/>
                  </a:cubicBezTo>
                  <a:cubicBezTo>
                    <a:pt x="1" y="862"/>
                    <a:pt x="255" y="1117"/>
                    <a:pt x="552" y="1117"/>
                  </a:cubicBezTo>
                  <a:cubicBezTo>
                    <a:pt x="863" y="1117"/>
                    <a:pt x="1117" y="862"/>
                    <a:pt x="1117" y="551"/>
                  </a:cubicBezTo>
                  <a:cubicBezTo>
                    <a:pt x="1117" y="255"/>
                    <a:pt x="863" y="0"/>
                    <a:pt x="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73"/>
            <p:cNvSpPr/>
            <p:nvPr/>
          </p:nvSpPr>
          <p:spPr>
            <a:xfrm>
              <a:off x="3204080" y="2707677"/>
              <a:ext cx="41483" cy="41446"/>
            </a:xfrm>
            <a:custGeom>
              <a:avLst/>
              <a:gdLst/>
              <a:ahLst/>
              <a:cxnLst/>
              <a:rect l="l" t="t" r="r" b="b"/>
              <a:pathLst>
                <a:path w="1118" h="1117" extrusionOk="0">
                  <a:moveTo>
                    <a:pt x="552" y="0"/>
                  </a:moveTo>
                  <a:cubicBezTo>
                    <a:pt x="255" y="0"/>
                    <a:pt x="1" y="255"/>
                    <a:pt x="1" y="551"/>
                  </a:cubicBezTo>
                  <a:cubicBezTo>
                    <a:pt x="1" y="862"/>
                    <a:pt x="255" y="1117"/>
                    <a:pt x="552" y="1117"/>
                  </a:cubicBezTo>
                  <a:cubicBezTo>
                    <a:pt x="863" y="1117"/>
                    <a:pt x="1117" y="862"/>
                    <a:pt x="1117" y="551"/>
                  </a:cubicBezTo>
                  <a:cubicBezTo>
                    <a:pt x="1117" y="255"/>
                    <a:pt x="863" y="0"/>
                    <a:pt x="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73"/>
            <p:cNvSpPr/>
            <p:nvPr/>
          </p:nvSpPr>
          <p:spPr>
            <a:xfrm>
              <a:off x="2411262" y="2582856"/>
              <a:ext cx="41446" cy="41483"/>
            </a:xfrm>
            <a:custGeom>
              <a:avLst/>
              <a:gdLst/>
              <a:ahLst/>
              <a:cxnLst/>
              <a:rect l="l" t="t" r="r" b="b"/>
              <a:pathLst>
                <a:path w="1117" h="1118" extrusionOk="0">
                  <a:moveTo>
                    <a:pt x="565" y="1"/>
                  </a:moveTo>
                  <a:cubicBezTo>
                    <a:pt x="255" y="1"/>
                    <a:pt x="0" y="255"/>
                    <a:pt x="0" y="566"/>
                  </a:cubicBezTo>
                  <a:cubicBezTo>
                    <a:pt x="0" y="863"/>
                    <a:pt x="255" y="1117"/>
                    <a:pt x="565" y="1117"/>
                  </a:cubicBezTo>
                  <a:cubicBezTo>
                    <a:pt x="862" y="1117"/>
                    <a:pt x="1117" y="863"/>
                    <a:pt x="1117" y="566"/>
                  </a:cubicBezTo>
                  <a:cubicBezTo>
                    <a:pt x="1117" y="255"/>
                    <a:pt x="862" y="1"/>
                    <a:pt x="5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73"/>
            <p:cNvSpPr/>
            <p:nvPr/>
          </p:nvSpPr>
          <p:spPr>
            <a:xfrm>
              <a:off x="2543392" y="2582856"/>
              <a:ext cx="41446" cy="41483"/>
            </a:xfrm>
            <a:custGeom>
              <a:avLst/>
              <a:gdLst/>
              <a:ahLst/>
              <a:cxnLst/>
              <a:rect l="l" t="t" r="r" b="b"/>
              <a:pathLst>
                <a:path w="1117" h="1118" extrusionOk="0">
                  <a:moveTo>
                    <a:pt x="566" y="1"/>
                  </a:moveTo>
                  <a:cubicBezTo>
                    <a:pt x="255" y="1"/>
                    <a:pt x="0" y="255"/>
                    <a:pt x="0" y="566"/>
                  </a:cubicBezTo>
                  <a:cubicBezTo>
                    <a:pt x="0" y="863"/>
                    <a:pt x="255" y="1117"/>
                    <a:pt x="566" y="1117"/>
                  </a:cubicBezTo>
                  <a:cubicBezTo>
                    <a:pt x="863" y="1117"/>
                    <a:pt x="1117" y="863"/>
                    <a:pt x="1117" y="566"/>
                  </a:cubicBezTo>
                  <a:cubicBezTo>
                    <a:pt x="1117" y="255"/>
                    <a:pt x="863" y="1"/>
                    <a:pt x="5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73"/>
            <p:cNvSpPr/>
            <p:nvPr/>
          </p:nvSpPr>
          <p:spPr>
            <a:xfrm>
              <a:off x="2675522" y="2582856"/>
              <a:ext cx="41483" cy="41483"/>
            </a:xfrm>
            <a:custGeom>
              <a:avLst/>
              <a:gdLst/>
              <a:ahLst/>
              <a:cxnLst/>
              <a:rect l="l" t="t" r="r" b="b"/>
              <a:pathLst>
                <a:path w="1118" h="1118" extrusionOk="0">
                  <a:moveTo>
                    <a:pt x="566" y="1"/>
                  </a:moveTo>
                  <a:cubicBezTo>
                    <a:pt x="255" y="1"/>
                    <a:pt x="1" y="255"/>
                    <a:pt x="1" y="566"/>
                  </a:cubicBezTo>
                  <a:cubicBezTo>
                    <a:pt x="1" y="863"/>
                    <a:pt x="255" y="1117"/>
                    <a:pt x="566" y="1117"/>
                  </a:cubicBezTo>
                  <a:cubicBezTo>
                    <a:pt x="863" y="1117"/>
                    <a:pt x="1117" y="863"/>
                    <a:pt x="1117" y="566"/>
                  </a:cubicBezTo>
                  <a:cubicBezTo>
                    <a:pt x="1117" y="255"/>
                    <a:pt x="863" y="1"/>
                    <a:pt x="5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73"/>
            <p:cNvSpPr/>
            <p:nvPr/>
          </p:nvSpPr>
          <p:spPr>
            <a:xfrm>
              <a:off x="2807689" y="2582856"/>
              <a:ext cx="41446" cy="41483"/>
            </a:xfrm>
            <a:custGeom>
              <a:avLst/>
              <a:gdLst/>
              <a:ahLst/>
              <a:cxnLst/>
              <a:rect l="l" t="t" r="r" b="b"/>
              <a:pathLst>
                <a:path w="1117" h="1118" extrusionOk="0">
                  <a:moveTo>
                    <a:pt x="551" y="1"/>
                  </a:moveTo>
                  <a:cubicBezTo>
                    <a:pt x="254" y="1"/>
                    <a:pt x="0" y="255"/>
                    <a:pt x="0" y="566"/>
                  </a:cubicBezTo>
                  <a:cubicBezTo>
                    <a:pt x="0" y="863"/>
                    <a:pt x="254" y="1117"/>
                    <a:pt x="551" y="1117"/>
                  </a:cubicBezTo>
                  <a:cubicBezTo>
                    <a:pt x="862" y="1117"/>
                    <a:pt x="1116" y="863"/>
                    <a:pt x="1116" y="566"/>
                  </a:cubicBezTo>
                  <a:cubicBezTo>
                    <a:pt x="1116" y="255"/>
                    <a:pt x="862" y="1"/>
                    <a:pt x="5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73"/>
            <p:cNvSpPr/>
            <p:nvPr/>
          </p:nvSpPr>
          <p:spPr>
            <a:xfrm>
              <a:off x="2939819" y="2582856"/>
              <a:ext cx="41446" cy="41483"/>
            </a:xfrm>
            <a:custGeom>
              <a:avLst/>
              <a:gdLst/>
              <a:ahLst/>
              <a:cxnLst/>
              <a:rect l="l" t="t" r="r" b="b"/>
              <a:pathLst>
                <a:path w="1117" h="1118" extrusionOk="0">
                  <a:moveTo>
                    <a:pt x="551" y="1"/>
                  </a:moveTo>
                  <a:cubicBezTo>
                    <a:pt x="255" y="1"/>
                    <a:pt x="0" y="255"/>
                    <a:pt x="0" y="566"/>
                  </a:cubicBezTo>
                  <a:cubicBezTo>
                    <a:pt x="0" y="863"/>
                    <a:pt x="255" y="1117"/>
                    <a:pt x="551" y="1117"/>
                  </a:cubicBezTo>
                  <a:cubicBezTo>
                    <a:pt x="862" y="1117"/>
                    <a:pt x="1117" y="863"/>
                    <a:pt x="1117" y="566"/>
                  </a:cubicBezTo>
                  <a:cubicBezTo>
                    <a:pt x="1117" y="255"/>
                    <a:pt x="862" y="1"/>
                    <a:pt x="5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73"/>
            <p:cNvSpPr/>
            <p:nvPr/>
          </p:nvSpPr>
          <p:spPr>
            <a:xfrm>
              <a:off x="3071950" y="2582856"/>
              <a:ext cx="41446" cy="41483"/>
            </a:xfrm>
            <a:custGeom>
              <a:avLst/>
              <a:gdLst/>
              <a:ahLst/>
              <a:cxnLst/>
              <a:rect l="l" t="t" r="r" b="b"/>
              <a:pathLst>
                <a:path w="1117" h="1118" extrusionOk="0">
                  <a:moveTo>
                    <a:pt x="552" y="1"/>
                  </a:moveTo>
                  <a:cubicBezTo>
                    <a:pt x="255" y="1"/>
                    <a:pt x="1" y="255"/>
                    <a:pt x="1" y="566"/>
                  </a:cubicBezTo>
                  <a:cubicBezTo>
                    <a:pt x="1" y="863"/>
                    <a:pt x="255" y="1117"/>
                    <a:pt x="552" y="1117"/>
                  </a:cubicBezTo>
                  <a:cubicBezTo>
                    <a:pt x="863" y="1117"/>
                    <a:pt x="1117" y="863"/>
                    <a:pt x="1117" y="566"/>
                  </a:cubicBezTo>
                  <a:cubicBezTo>
                    <a:pt x="1117" y="255"/>
                    <a:pt x="863" y="1"/>
                    <a:pt x="5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73"/>
            <p:cNvSpPr/>
            <p:nvPr/>
          </p:nvSpPr>
          <p:spPr>
            <a:xfrm>
              <a:off x="3204080" y="2582856"/>
              <a:ext cx="41483" cy="41483"/>
            </a:xfrm>
            <a:custGeom>
              <a:avLst/>
              <a:gdLst/>
              <a:ahLst/>
              <a:cxnLst/>
              <a:rect l="l" t="t" r="r" b="b"/>
              <a:pathLst>
                <a:path w="1118" h="1118" extrusionOk="0">
                  <a:moveTo>
                    <a:pt x="552" y="1"/>
                  </a:moveTo>
                  <a:cubicBezTo>
                    <a:pt x="255" y="1"/>
                    <a:pt x="1" y="255"/>
                    <a:pt x="1" y="566"/>
                  </a:cubicBezTo>
                  <a:cubicBezTo>
                    <a:pt x="1" y="863"/>
                    <a:pt x="255" y="1117"/>
                    <a:pt x="552" y="1117"/>
                  </a:cubicBezTo>
                  <a:cubicBezTo>
                    <a:pt x="863" y="1117"/>
                    <a:pt x="1117" y="863"/>
                    <a:pt x="1117" y="566"/>
                  </a:cubicBezTo>
                  <a:cubicBezTo>
                    <a:pt x="1117" y="255"/>
                    <a:pt x="863" y="1"/>
                    <a:pt x="5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73"/>
            <p:cNvSpPr/>
            <p:nvPr/>
          </p:nvSpPr>
          <p:spPr>
            <a:xfrm>
              <a:off x="3336247" y="2582856"/>
              <a:ext cx="41446" cy="41483"/>
            </a:xfrm>
            <a:custGeom>
              <a:avLst/>
              <a:gdLst/>
              <a:ahLst/>
              <a:cxnLst/>
              <a:rect l="l" t="t" r="r" b="b"/>
              <a:pathLst>
                <a:path w="1117" h="1118" extrusionOk="0">
                  <a:moveTo>
                    <a:pt x="551" y="1"/>
                  </a:moveTo>
                  <a:cubicBezTo>
                    <a:pt x="240" y="1"/>
                    <a:pt x="0" y="255"/>
                    <a:pt x="0" y="566"/>
                  </a:cubicBezTo>
                  <a:cubicBezTo>
                    <a:pt x="0" y="863"/>
                    <a:pt x="240" y="1117"/>
                    <a:pt x="551" y="1117"/>
                  </a:cubicBezTo>
                  <a:cubicBezTo>
                    <a:pt x="862" y="1117"/>
                    <a:pt x="1117" y="863"/>
                    <a:pt x="1117" y="566"/>
                  </a:cubicBezTo>
                  <a:cubicBezTo>
                    <a:pt x="1117" y="255"/>
                    <a:pt x="862" y="1"/>
                    <a:pt x="5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73"/>
            <p:cNvSpPr/>
            <p:nvPr/>
          </p:nvSpPr>
          <p:spPr>
            <a:xfrm>
              <a:off x="2411262" y="2458073"/>
              <a:ext cx="41446" cy="41446"/>
            </a:xfrm>
            <a:custGeom>
              <a:avLst/>
              <a:gdLst/>
              <a:ahLst/>
              <a:cxnLst/>
              <a:rect l="l" t="t" r="r" b="b"/>
              <a:pathLst>
                <a:path w="1117" h="1117" extrusionOk="0">
                  <a:moveTo>
                    <a:pt x="565" y="0"/>
                  </a:moveTo>
                  <a:cubicBezTo>
                    <a:pt x="255" y="0"/>
                    <a:pt x="0" y="255"/>
                    <a:pt x="0" y="566"/>
                  </a:cubicBezTo>
                  <a:cubicBezTo>
                    <a:pt x="0" y="877"/>
                    <a:pt x="255" y="1117"/>
                    <a:pt x="565" y="1117"/>
                  </a:cubicBezTo>
                  <a:cubicBezTo>
                    <a:pt x="862" y="1117"/>
                    <a:pt x="1117" y="877"/>
                    <a:pt x="1117" y="566"/>
                  </a:cubicBezTo>
                  <a:cubicBezTo>
                    <a:pt x="1117" y="255"/>
                    <a:pt x="862" y="0"/>
                    <a:pt x="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73"/>
            <p:cNvSpPr/>
            <p:nvPr/>
          </p:nvSpPr>
          <p:spPr>
            <a:xfrm>
              <a:off x="2543392" y="2458073"/>
              <a:ext cx="41446" cy="41446"/>
            </a:xfrm>
            <a:custGeom>
              <a:avLst/>
              <a:gdLst/>
              <a:ahLst/>
              <a:cxnLst/>
              <a:rect l="l" t="t" r="r" b="b"/>
              <a:pathLst>
                <a:path w="1117" h="1117" extrusionOk="0">
                  <a:moveTo>
                    <a:pt x="566" y="0"/>
                  </a:moveTo>
                  <a:cubicBezTo>
                    <a:pt x="255" y="0"/>
                    <a:pt x="0" y="255"/>
                    <a:pt x="0" y="566"/>
                  </a:cubicBezTo>
                  <a:cubicBezTo>
                    <a:pt x="0" y="877"/>
                    <a:pt x="255" y="1117"/>
                    <a:pt x="566" y="1117"/>
                  </a:cubicBezTo>
                  <a:cubicBezTo>
                    <a:pt x="863" y="1117"/>
                    <a:pt x="1117" y="877"/>
                    <a:pt x="1117" y="566"/>
                  </a:cubicBezTo>
                  <a:cubicBezTo>
                    <a:pt x="1117" y="255"/>
                    <a:pt x="863" y="0"/>
                    <a:pt x="5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73"/>
            <p:cNvSpPr/>
            <p:nvPr/>
          </p:nvSpPr>
          <p:spPr>
            <a:xfrm>
              <a:off x="2675522" y="2458073"/>
              <a:ext cx="41483" cy="41446"/>
            </a:xfrm>
            <a:custGeom>
              <a:avLst/>
              <a:gdLst/>
              <a:ahLst/>
              <a:cxnLst/>
              <a:rect l="l" t="t" r="r" b="b"/>
              <a:pathLst>
                <a:path w="1118" h="1117" extrusionOk="0">
                  <a:moveTo>
                    <a:pt x="566" y="0"/>
                  </a:moveTo>
                  <a:cubicBezTo>
                    <a:pt x="255" y="0"/>
                    <a:pt x="1" y="255"/>
                    <a:pt x="1" y="566"/>
                  </a:cubicBezTo>
                  <a:cubicBezTo>
                    <a:pt x="1" y="877"/>
                    <a:pt x="255" y="1117"/>
                    <a:pt x="566" y="1117"/>
                  </a:cubicBezTo>
                  <a:cubicBezTo>
                    <a:pt x="863" y="1117"/>
                    <a:pt x="1117" y="877"/>
                    <a:pt x="1117" y="566"/>
                  </a:cubicBezTo>
                  <a:cubicBezTo>
                    <a:pt x="1117" y="255"/>
                    <a:pt x="863" y="0"/>
                    <a:pt x="5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73"/>
            <p:cNvSpPr/>
            <p:nvPr/>
          </p:nvSpPr>
          <p:spPr>
            <a:xfrm>
              <a:off x="2807689" y="2458073"/>
              <a:ext cx="41446" cy="41446"/>
            </a:xfrm>
            <a:custGeom>
              <a:avLst/>
              <a:gdLst/>
              <a:ahLst/>
              <a:cxnLst/>
              <a:rect l="l" t="t" r="r" b="b"/>
              <a:pathLst>
                <a:path w="1117" h="1117" extrusionOk="0">
                  <a:moveTo>
                    <a:pt x="551" y="0"/>
                  </a:moveTo>
                  <a:cubicBezTo>
                    <a:pt x="254" y="0"/>
                    <a:pt x="0" y="255"/>
                    <a:pt x="0" y="566"/>
                  </a:cubicBezTo>
                  <a:cubicBezTo>
                    <a:pt x="0" y="877"/>
                    <a:pt x="254" y="1117"/>
                    <a:pt x="551" y="1117"/>
                  </a:cubicBezTo>
                  <a:cubicBezTo>
                    <a:pt x="862" y="1117"/>
                    <a:pt x="1116" y="877"/>
                    <a:pt x="1116" y="566"/>
                  </a:cubicBezTo>
                  <a:cubicBezTo>
                    <a:pt x="1116" y="255"/>
                    <a:pt x="862" y="0"/>
                    <a:pt x="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73"/>
            <p:cNvSpPr/>
            <p:nvPr/>
          </p:nvSpPr>
          <p:spPr>
            <a:xfrm>
              <a:off x="2939819" y="2458073"/>
              <a:ext cx="41446" cy="41446"/>
            </a:xfrm>
            <a:custGeom>
              <a:avLst/>
              <a:gdLst/>
              <a:ahLst/>
              <a:cxnLst/>
              <a:rect l="l" t="t" r="r" b="b"/>
              <a:pathLst>
                <a:path w="1117" h="1117" extrusionOk="0">
                  <a:moveTo>
                    <a:pt x="551" y="0"/>
                  </a:moveTo>
                  <a:cubicBezTo>
                    <a:pt x="255" y="0"/>
                    <a:pt x="0" y="255"/>
                    <a:pt x="0" y="566"/>
                  </a:cubicBezTo>
                  <a:cubicBezTo>
                    <a:pt x="0" y="877"/>
                    <a:pt x="255" y="1117"/>
                    <a:pt x="551" y="1117"/>
                  </a:cubicBezTo>
                  <a:cubicBezTo>
                    <a:pt x="862" y="1117"/>
                    <a:pt x="1117" y="877"/>
                    <a:pt x="1117" y="566"/>
                  </a:cubicBezTo>
                  <a:cubicBezTo>
                    <a:pt x="1117" y="255"/>
                    <a:pt x="862" y="0"/>
                    <a:pt x="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73"/>
            <p:cNvSpPr/>
            <p:nvPr/>
          </p:nvSpPr>
          <p:spPr>
            <a:xfrm>
              <a:off x="3071950" y="2458073"/>
              <a:ext cx="41446" cy="41446"/>
            </a:xfrm>
            <a:custGeom>
              <a:avLst/>
              <a:gdLst/>
              <a:ahLst/>
              <a:cxnLst/>
              <a:rect l="l" t="t" r="r" b="b"/>
              <a:pathLst>
                <a:path w="1117" h="1117" extrusionOk="0">
                  <a:moveTo>
                    <a:pt x="552" y="0"/>
                  </a:moveTo>
                  <a:cubicBezTo>
                    <a:pt x="255" y="0"/>
                    <a:pt x="1" y="255"/>
                    <a:pt x="1" y="566"/>
                  </a:cubicBezTo>
                  <a:cubicBezTo>
                    <a:pt x="1" y="877"/>
                    <a:pt x="255" y="1117"/>
                    <a:pt x="552" y="1117"/>
                  </a:cubicBezTo>
                  <a:cubicBezTo>
                    <a:pt x="863" y="1117"/>
                    <a:pt x="1117" y="877"/>
                    <a:pt x="1117" y="566"/>
                  </a:cubicBezTo>
                  <a:cubicBezTo>
                    <a:pt x="1117" y="255"/>
                    <a:pt x="863" y="0"/>
                    <a:pt x="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73"/>
            <p:cNvSpPr/>
            <p:nvPr/>
          </p:nvSpPr>
          <p:spPr>
            <a:xfrm>
              <a:off x="3204080" y="2458073"/>
              <a:ext cx="41483" cy="41446"/>
            </a:xfrm>
            <a:custGeom>
              <a:avLst/>
              <a:gdLst/>
              <a:ahLst/>
              <a:cxnLst/>
              <a:rect l="l" t="t" r="r" b="b"/>
              <a:pathLst>
                <a:path w="1118" h="1117" extrusionOk="0">
                  <a:moveTo>
                    <a:pt x="552" y="0"/>
                  </a:moveTo>
                  <a:cubicBezTo>
                    <a:pt x="255" y="0"/>
                    <a:pt x="1" y="255"/>
                    <a:pt x="1" y="566"/>
                  </a:cubicBezTo>
                  <a:cubicBezTo>
                    <a:pt x="1" y="877"/>
                    <a:pt x="255" y="1117"/>
                    <a:pt x="552" y="1117"/>
                  </a:cubicBezTo>
                  <a:cubicBezTo>
                    <a:pt x="863" y="1117"/>
                    <a:pt x="1117" y="877"/>
                    <a:pt x="1117" y="566"/>
                  </a:cubicBezTo>
                  <a:cubicBezTo>
                    <a:pt x="1117" y="255"/>
                    <a:pt x="863" y="0"/>
                    <a:pt x="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73"/>
            <p:cNvSpPr/>
            <p:nvPr/>
          </p:nvSpPr>
          <p:spPr>
            <a:xfrm>
              <a:off x="3336247" y="2458073"/>
              <a:ext cx="41446" cy="41446"/>
            </a:xfrm>
            <a:custGeom>
              <a:avLst/>
              <a:gdLst/>
              <a:ahLst/>
              <a:cxnLst/>
              <a:rect l="l" t="t" r="r" b="b"/>
              <a:pathLst>
                <a:path w="1117" h="1117" extrusionOk="0">
                  <a:moveTo>
                    <a:pt x="551" y="0"/>
                  </a:moveTo>
                  <a:cubicBezTo>
                    <a:pt x="240" y="0"/>
                    <a:pt x="0" y="255"/>
                    <a:pt x="0" y="566"/>
                  </a:cubicBezTo>
                  <a:cubicBezTo>
                    <a:pt x="0" y="877"/>
                    <a:pt x="240" y="1117"/>
                    <a:pt x="551" y="1117"/>
                  </a:cubicBezTo>
                  <a:cubicBezTo>
                    <a:pt x="862" y="1117"/>
                    <a:pt x="1117" y="877"/>
                    <a:pt x="1117" y="566"/>
                  </a:cubicBezTo>
                  <a:cubicBezTo>
                    <a:pt x="1117" y="255"/>
                    <a:pt x="862" y="0"/>
                    <a:pt x="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73"/>
            <p:cNvSpPr/>
            <p:nvPr/>
          </p:nvSpPr>
          <p:spPr>
            <a:xfrm>
              <a:off x="2543392" y="2333809"/>
              <a:ext cx="41446" cy="40927"/>
            </a:xfrm>
            <a:custGeom>
              <a:avLst/>
              <a:gdLst/>
              <a:ahLst/>
              <a:cxnLst/>
              <a:rect l="l" t="t" r="r" b="b"/>
              <a:pathLst>
                <a:path w="1117" h="1103" extrusionOk="0">
                  <a:moveTo>
                    <a:pt x="566" y="0"/>
                  </a:moveTo>
                  <a:cubicBezTo>
                    <a:pt x="255" y="0"/>
                    <a:pt x="0" y="240"/>
                    <a:pt x="0" y="551"/>
                  </a:cubicBezTo>
                  <a:cubicBezTo>
                    <a:pt x="0" y="862"/>
                    <a:pt x="255" y="1102"/>
                    <a:pt x="566" y="1102"/>
                  </a:cubicBezTo>
                  <a:cubicBezTo>
                    <a:pt x="863" y="1102"/>
                    <a:pt x="1117" y="862"/>
                    <a:pt x="1117" y="551"/>
                  </a:cubicBezTo>
                  <a:cubicBezTo>
                    <a:pt x="1117" y="240"/>
                    <a:pt x="863" y="0"/>
                    <a:pt x="5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73"/>
            <p:cNvSpPr/>
            <p:nvPr/>
          </p:nvSpPr>
          <p:spPr>
            <a:xfrm>
              <a:off x="2675522" y="2333809"/>
              <a:ext cx="41483" cy="40927"/>
            </a:xfrm>
            <a:custGeom>
              <a:avLst/>
              <a:gdLst/>
              <a:ahLst/>
              <a:cxnLst/>
              <a:rect l="l" t="t" r="r" b="b"/>
              <a:pathLst>
                <a:path w="1118" h="1103" extrusionOk="0">
                  <a:moveTo>
                    <a:pt x="566" y="0"/>
                  </a:moveTo>
                  <a:cubicBezTo>
                    <a:pt x="255" y="0"/>
                    <a:pt x="1" y="240"/>
                    <a:pt x="1" y="551"/>
                  </a:cubicBezTo>
                  <a:cubicBezTo>
                    <a:pt x="1" y="862"/>
                    <a:pt x="255" y="1102"/>
                    <a:pt x="566" y="1102"/>
                  </a:cubicBezTo>
                  <a:cubicBezTo>
                    <a:pt x="863" y="1102"/>
                    <a:pt x="1117" y="862"/>
                    <a:pt x="1117" y="551"/>
                  </a:cubicBezTo>
                  <a:cubicBezTo>
                    <a:pt x="1117" y="240"/>
                    <a:pt x="863" y="0"/>
                    <a:pt x="5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73"/>
            <p:cNvSpPr/>
            <p:nvPr/>
          </p:nvSpPr>
          <p:spPr>
            <a:xfrm>
              <a:off x="2807689" y="2333809"/>
              <a:ext cx="41446" cy="40927"/>
            </a:xfrm>
            <a:custGeom>
              <a:avLst/>
              <a:gdLst/>
              <a:ahLst/>
              <a:cxnLst/>
              <a:rect l="l" t="t" r="r" b="b"/>
              <a:pathLst>
                <a:path w="1117" h="1103" extrusionOk="0">
                  <a:moveTo>
                    <a:pt x="551" y="0"/>
                  </a:moveTo>
                  <a:cubicBezTo>
                    <a:pt x="254" y="0"/>
                    <a:pt x="0" y="240"/>
                    <a:pt x="0" y="551"/>
                  </a:cubicBezTo>
                  <a:cubicBezTo>
                    <a:pt x="0" y="862"/>
                    <a:pt x="254" y="1102"/>
                    <a:pt x="551" y="1102"/>
                  </a:cubicBezTo>
                  <a:cubicBezTo>
                    <a:pt x="862" y="1102"/>
                    <a:pt x="1116" y="862"/>
                    <a:pt x="1116" y="551"/>
                  </a:cubicBezTo>
                  <a:cubicBezTo>
                    <a:pt x="1116" y="240"/>
                    <a:pt x="862" y="0"/>
                    <a:pt x="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73"/>
            <p:cNvSpPr/>
            <p:nvPr/>
          </p:nvSpPr>
          <p:spPr>
            <a:xfrm>
              <a:off x="2939819" y="2333809"/>
              <a:ext cx="41446" cy="40927"/>
            </a:xfrm>
            <a:custGeom>
              <a:avLst/>
              <a:gdLst/>
              <a:ahLst/>
              <a:cxnLst/>
              <a:rect l="l" t="t" r="r" b="b"/>
              <a:pathLst>
                <a:path w="1117" h="1103" extrusionOk="0">
                  <a:moveTo>
                    <a:pt x="551" y="0"/>
                  </a:moveTo>
                  <a:cubicBezTo>
                    <a:pt x="255" y="0"/>
                    <a:pt x="0" y="240"/>
                    <a:pt x="0" y="551"/>
                  </a:cubicBezTo>
                  <a:cubicBezTo>
                    <a:pt x="0" y="862"/>
                    <a:pt x="255" y="1102"/>
                    <a:pt x="551" y="1102"/>
                  </a:cubicBezTo>
                  <a:cubicBezTo>
                    <a:pt x="862" y="1102"/>
                    <a:pt x="1117" y="862"/>
                    <a:pt x="1117" y="551"/>
                  </a:cubicBezTo>
                  <a:cubicBezTo>
                    <a:pt x="1117" y="240"/>
                    <a:pt x="862" y="0"/>
                    <a:pt x="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73"/>
            <p:cNvSpPr/>
            <p:nvPr/>
          </p:nvSpPr>
          <p:spPr>
            <a:xfrm>
              <a:off x="3071950" y="2333809"/>
              <a:ext cx="41446" cy="40927"/>
            </a:xfrm>
            <a:custGeom>
              <a:avLst/>
              <a:gdLst/>
              <a:ahLst/>
              <a:cxnLst/>
              <a:rect l="l" t="t" r="r" b="b"/>
              <a:pathLst>
                <a:path w="1117" h="1103" extrusionOk="0">
                  <a:moveTo>
                    <a:pt x="552" y="0"/>
                  </a:moveTo>
                  <a:cubicBezTo>
                    <a:pt x="255" y="0"/>
                    <a:pt x="1" y="240"/>
                    <a:pt x="1" y="551"/>
                  </a:cubicBezTo>
                  <a:cubicBezTo>
                    <a:pt x="1" y="862"/>
                    <a:pt x="255" y="1102"/>
                    <a:pt x="552" y="1102"/>
                  </a:cubicBezTo>
                  <a:cubicBezTo>
                    <a:pt x="863" y="1102"/>
                    <a:pt x="1117" y="862"/>
                    <a:pt x="1117" y="551"/>
                  </a:cubicBezTo>
                  <a:cubicBezTo>
                    <a:pt x="1117" y="240"/>
                    <a:pt x="863" y="0"/>
                    <a:pt x="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73"/>
            <p:cNvSpPr/>
            <p:nvPr/>
          </p:nvSpPr>
          <p:spPr>
            <a:xfrm>
              <a:off x="3204080" y="2333809"/>
              <a:ext cx="41483" cy="40927"/>
            </a:xfrm>
            <a:custGeom>
              <a:avLst/>
              <a:gdLst/>
              <a:ahLst/>
              <a:cxnLst/>
              <a:rect l="l" t="t" r="r" b="b"/>
              <a:pathLst>
                <a:path w="1118" h="1103" extrusionOk="0">
                  <a:moveTo>
                    <a:pt x="552" y="0"/>
                  </a:moveTo>
                  <a:cubicBezTo>
                    <a:pt x="255" y="0"/>
                    <a:pt x="1" y="240"/>
                    <a:pt x="1" y="551"/>
                  </a:cubicBezTo>
                  <a:cubicBezTo>
                    <a:pt x="1" y="862"/>
                    <a:pt x="255" y="1102"/>
                    <a:pt x="552" y="1102"/>
                  </a:cubicBezTo>
                  <a:cubicBezTo>
                    <a:pt x="863" y="1102"/>
                    <a:pt x="1117" y="862"/>
                    <a:pt x="1117" y="551"/>
                  </a:cubicBezTo>
                  <a:cubicBezTo>
                    <a:pt x="1117" y="240"/>
                    <a:pt x="863" y="0"/>
                    <a:pt x="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73"/>
            <p:cNvSpPr/>
            <p:nvPr/>
          </p:nvSpPr>
          <p:spPr>
            <a:xfrm>
              <a:off x="2543392" y="2208989"/>
              <a:ext cx="41446" cy="41483"/>
            </a:xfrm>
            <a:custGeom>
              <a:avLst/>
              <a:gdLst/>
              <a:ahLst/>
              <a:cxnLst/>
              <a:rect l="l" t="t" r="r" b="b"/>
              <a:pathLst>
                <a:path w="1117" h="1118" extrusionOk="0">
                  <a:moveTo>
                    <a:pt x="566" y="1"/>
                  </a:moveTo>
                  <a:cubicBezTo>
                    <a:pt x="255" y="1"/>
                    <a:pt x="0" y="255"/>
                    <a:pt x="0" y="552"/>
                  </a:cubicBezTo>
                  <a:cubicBezTo>
                    <a:pt x="0" y="863"/>
                    <a:pt x="255" y="1117"/>
                    <a:pt x="566" y="1117"/>
                  </a:cubicBezTo>
                  <a:cubicBezTo>
                    <a:pt x="863" y="1117"/>
                    <a:pt x="1117" y="863"/>
                    <a:pt x="1117" y="552"/>
                  </a:cubicBezTo>
                  <a:cubicBezTo>
                    <a:pt x="1117" y="255"/>
                    <a:pt x="863" y="1"/>
                    <a:pt x="5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73"/>
            <p:cNvSpPr/>
            <p:nvPr/>
          </p:nvSpPr>
          <p:spPr>
            <a:xfrm>
              <a:off x="2675522" y="2208989"/>
              <a:ext cx="41483" cy="41483"/>
            </a:xfrm>
            <a:custGeom>
              <a:avLst/>
              <a:gdLst/>
              <a:ahLst/>
              <a:cxnLst/>
              <a:rect l="l" t="t" r="r" b="b"/>
              <a:pathLst>
                <a:path w="1118" h="1118" extrusionOk="0">
                  <a:moveTo>
                    <a:pt x="566" y="1"/>
                  </a:moveTo>
                  <a:cubicBezTo>
                    <a:pt x="255" y="1"/>
                    <a:pt x="1" y="255"/>
                    <a:pt x="1" y="552"/>
                  </a:cubicBezTo>
                  <a:cubicBezTo>
                    <a:pt x="1" y="863"/>
                    <a:pt x="255" y="1117"/>
                    <a:pt x="566" y="1117"/>
                  </a:cubicBezTo>
                  <a:cubicBezTo>
                    <a:pt x="863" y="1117"/>
                    <a:pt x="1117" y="863"/>
                    <a:pt x="1117" y="552"/>
                  </a:cubicBezTo>
                  <a:cubicBezTo>
                    <a:pt x="1117" y="255"/>
                    <a:pt x="863" y="1"/>
                    <a:pt x="5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73"/>
            <p:cNvSpPr/>
            <p:nvPr/>
          </p:nvSpPr>
          <p:spPr>
            <a:xfrm>
              <a:off x="2807689" y="2208989"/>
              <a:ext cx="41446" cy="41483"/>
            </a:xfrm>
            <a:custGeom>
              <a:avLst/>
              <a:gdLst/>
              <a:ahLst/>
              <a:cxnLst/>
              <a:rect l="l" t="t" r="r" b="b"/>
              <a:pathLst>
                <a:path w="1117" h="1118" extrusionOk="0">
                  <a:moveTo>
                    <a:pt x="551" y="1"/>
                  </a:moveTo>
                  <a:cubicBezTo>
                    <a:pt x="254" y="1"/>
                    <a:pt x="0" y="255"/>
                    <a:pt x="0" y="552"/>
                  </a:cubicBezTo>
                  <a:cubicBezTo>
                    <a:pt x="0" y="863"/>
                    <a:pt x="254" y="1117"/>
                    <a:pt x="551" y="1117"/>
                  </a:cubicBezTo>
                  <a:cubicBezTo>
                    <a:pt x="862" y="1117"/>
                    <a:pt x="1116" y="863"/>
                    <a:pt x="1116" y="552"/>
                  </a:cubicBezTo>
                  <a:cubicBezTo>
                    <a:pt x="1116" y="255"/>
                    <a:pt x="862" y="1"/>
                    <a:pt x="5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73"/>
            <p:cNvSpPr/>
            <p:nvPr/>
          </p:nvSpPr>
          <p:spPr>
            <a:xfrm>
              <a:off x="2939819" y="2208989"/>
              <a:ext cx="41446" cy="41483"/>
            </a:xfrm>
            <a:custGeom>
              <a:avLst/>
              <a:gdLst/>
              <a:ahLst/>
              <a:cxnLst/>
              <a:rect l="l" t="t" r="r" b="b"/>
              <a:pathLst>
                <a:path w="1117" h="1118" extrusionOk="0">
                  <a:moveTo>
                    <a:pt x="551" y="1"/>
                  </a:moveTo>
                  <a:cubicBezTo>
                    <a:pt x="255" y="1"/>
                    <a:pt x="0" y="255"/>
                    <a:pt x="0" y="552"/>
                  </a:cubicBezTo>
                  <a:cubicBezTo>
                    <a:pt x="0" y="863"/>
                    <a:pt x="255" y="1117"/>
                    <a:pt x="551" y="1117"/>
                  </a:cubicBezTo>
                  <a:cubicBezTo>
                    <a:pt x="862" y="1117"/>
                    <a:pt x="1117" y="863"/>
                    <a:pt x="1117" y="552"/>
                  </a:cubicBezTo>
                  <a:cubicBezTo>
                    <a:pt x="1117" y="255"/>
                    <a:pt x="862" y="1"/>
                    <a:pt x="5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73"/>
            <p:cNvSpPr/>
            <p:nvPr/>
          </p:nvSpPr>
          <p:spPr>
            <a:xfrm>
              <a:off x="3071950" y="2208989"/>
              <a:ext cx="41446" cy="41483"/>
            </a:xfrm>
            <a:custGeom>
              <a:avLst/>
              <a:gdLst/>
              <a:ahLst/>
              <a:cxnLst/>
              <a:rect l="l" t="t" r="r" b="b"/>
              <a:pathLst>
                <a:path w="1117" h="1118" extrusionOk="0">
                  <a:moveTo>
                    <a:pt x="552" y="1"/>
                  </a:moveTo>
                  <a:cubicBezTo>
                    <a:pt x="255" y="1"/>
                    <a:pt x="1" y="255"/>
                    <a:pt x="1" y="552"/>
                  </a:cubicBezTo>
                  <a:cubicBezTo>
                    <a:pt x="1" y="863"/>
                    <a:pt x="255" y="1117"/>
                    <a:pt x="552" y="1117"/>
                  </a:cubicBezTo>
                  <a:cubicBezTo>
                    <a:pt x="863" y="1117"/>
                    <a:pt x="1117" y="863"/>
                    <a:pt x="1117" y="552"/>
                  </a:cubicBezTo>
                  <a:cubicBezTo>
                    <a:pt x="1117" y="255"/>
                    <a:pt x="863" y="1"/>
                    <a:pt x="5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73"/>
            <p:cNvSpPr/>
            <p:nvPr/>
          </p:nvSpPr>
          <p:spPr>
            <a:xfrm>
              <a:off x="3204080" y="2208989"/>
              <a:ext cx="41483" cy="41483"/>
            </a:xfrm>
            <a:custGeom>
              <a:avLst/>
              <a:gdLst/>
              <a:ahLst/>
              <a:cxnLst/>
              <a:rect l="l" t="t" r="r" b="b"/>
              <a:pathLst>
                <a:path w="1118" h="1118" extrusionOk="0">
                  <a:moveTo>
                    <a:pt x="552" y="1"/>
                  </a:moveTo>
                  <a:cubicBezTo>
                    <a:pt x="255" y="1"/>
                    <a:pt x="1" y="255"/>
                    <a:pt x="1" y="552"/>
                  </a:cubicBezTo>
                  <a:cubicBezTo>
                    <a:pt x="1" y="863"/>
                    <a:pt x="255" y="1117"/>
                    <a:pt x="552" y="1117"/>
                  </a:cubicBezTo>
                  <a:cubicBezTo>
                    <a:pt x="863" y="1117"/>
                    <a:pt x="1117" y="863"/>
                    <a:pt x="1117" y="552"/>
                  </a:cubicBezTo>
                  <a:cubicBezTo>
                    <a:pt x="1117" y="255"/>
                    <a:pt x="863" y="1"/>
                    <a:pt x="5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73"/>
            <p:cNvSpPr/>
            <p:nvPr/>
          </p:nvSpPr>
          <p:spPr>
            <a:xfrm>
              <a:off x="2675522" y="2084206"/>
              <a:ext cx="41483" cy="41446"/>
            </a:xfrm>
            <a:custGeom>
              <a:avLst/>
              <a:gdLst/>
              <a:ahLst/>
              <a:cxnLst/>
              <a:rect l="l" t="t" r="r" b="b"/>
              <a:pathLst>
                <a:path w="1118" h="1117" extrusionOk="0">
                  <a:moveTo>
                    <a:pt x="566" y="0"/>
                  </a:moveTo>
                  <a:cubicBezTo>
                    <a:pt x="255" y="0"/>
                    <a:pt x="1" y="255"/>
                    <a:pt x="1" y="566"/>
                  </a:cubicBezTo>
                  <a:cubicBezTo>
                    <a:pt x="1" y="862"/>
                    <a:pt x="255" y="1117"/>
                    <a:pt x="566" y="1117"/>
                  </a:cubicBezTo>
                  <a:cubicBezTo>
                    <a:pt x="863" y="1117"/>
                    <a:pt x="1117" y="862"/>
                    <a:pt x="1117" y="566"/>
                  </a:cubicBezTo>
                  <a:cubicBezTo>
                    <a:pt x="1117" y="255"/>
                    <a:pt x="863" y="0"/>
                    <a:pt x="5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73"/>
            <p:cNvSpPr/>
            <p:nvPr/>
          </p:nvSpPr>
          <p:spPr>
            <a:xfrm>
              <a:off x="2807689" y="2084206"/>
              <a:ext cx="41446" cy="41446"/>
            </a:xfrm>
            <a:custGeom>
              <a:avLst/>
              <a:gdLst/>
              <a:ahLst/>
              <a:cxnLst/>
              <a:rect l="l" t="t" r="r" b="b"/>
              <a:pathLst>
                <a:path w="1117" h="1117" extrusionOk="0">
                  <a:moveTo>
                    <a:pt x="551" y="0"/>
                  </a:moveTo>
                  <a:cubicBezTo>
                    <a:pt x="254" y="0"/>
                    <a:pt x="0" y="255"/>
                    <a:pt x="0" y="566"/>
                  </a:cubicBezTo>
                  <a:cubicBezTo>
                    <a:pt x="0" y="862"/>
                    <a:pt x="254" y="1117"/>
                    <a:pt x="551" y="1117"/>
                  </a:cubicBezTo>
                  <a:cubicBezTo>
                    <a:pt x="862" y="1117"/>
                    <a:pt x="1116" y="862"/>
                    <a:pt x="1116" y="566"/>
                  </a:cubicBezTo>
                  <a:cubicBezTo>
                    <a:pt x="1116" y="255"/>
                    <a:pt x="862" y="0"/>
                    <a:pt x="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73"/>
            <p:cNvSpPr/>
            <p:nvPr/>
          </p:nvSpPr>
          <p:spPr>
            <a:xfrm>
              <a:off x="2939819" y="2084206"/>
              <a:ext cx="41446" cy="41446"/>
            </a:xfrm>
            <a:custGeom>
              <a:avLst/>
              <a:gdLst/>
              <a:ahLst/>
              <a:cxnLst/>
              <a:rect l="l" t="t" r="r" b="b"/>
              <a:pathLst>
                <a:path w="1117" h="1117" extrusionOk="0">
                  <a:moveTo>
                    <a:pt x="551" y="0"/>
                  </a:moveTo>
                  <a:cubicBezTo>
                    <a:pt x="255" y="0"/>
                    <a:pt x="0" y="255"/>
                    <a:pt x="0" y="566"/>
                  </a:cubicBezTo>
                  <a:cubicBezTo>
                    <a:pt x="0" y="862"/>
                    <a:pt x="255" y="1117"/>
                    <a:pt x="551" y="1117"/>
                  </a:cubicBezTo>
                  <a:cubicBezTo>
                    <a:pt x="862" y="1117"/>
                    <a:pt x="1117" y="862"/>
                    <a:pt x="1117" y="566"/>
                  </a:cubicBezTo>
                  <a:cubicBezTo>
                    <a:pt x="1117" y="255"/>
                    <a:pt x="862" y="0"/>
                    <a:pt x="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73"/>
            <p:cNvSpPr/>
            <p:nvPr/>
          </p:nvSpPr>
          <p:spPr>
            <a:xfrm>
              <a:off x="3071950" y="2084206"/>
              <a:ext cx="41446" cy="41446"/>
            </a:xfrm>
            <a:custGeom>
              <a:avLst/>
              <a:gdLst/>
              <a:ahLst/>
              <a:cxnLst/>
              <a:rect l="l" t="t" r="r" b="b"/>
              <a:pathLst>
                <a:path w="1117" h="1117" extrusionOk="0">
                  <a:moveTo>
                    <a:pt x="552" y="0"/>
                  </a:moveTo>
                  <a:cubicBezTo>
                    <a:pt x="255" y="0"/>
                    <a:pt x="1" y="255"/>
                    <a:pt x="1" y="566"/>
                  </a:cubicBezTo>
                  <a:cubicBezTo>
                    <a:pt x="1" y="862"/>
                    <a:pt x="255" y="1117"/>
                    <a:pt x="552" y="1117"/>
                  </a:cubicBezTo>
                  <a:cubicBezTo>
                    <a:pt x="863" y="1117"/>
                    <a:pt x="1117" y="862"/>
                    <a:pt x="1117" y="566"/>
                  </a:cubicBezTo>
                  <a:cubicBezTo>
                    <a:pt x="1117" y="255"/>
                    <a:pt x="863" y="0"/>
                    <a:pt x="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 name="Google Shape;1609;p73"/>
          <p:cNvGrpSpPr/>
          <p:nvPr/>
        </p:nvGrpSpPr>
        <p:grpSpPr>
          <a:xfrm flipH="1">
            <a:off x="3352789" y="3363296"/>
            <a:ext cx="1032515" cy="1090731"/>
            <a:chOff x="2596860" y="3285509"/>
            <a:chExt cx="1032515" cy="1090731"/>
          </a:xfrm>
        </p:grpSpPr>
        <p:sp>
          <p:nvSpPr>
            <p:cNvPr id="1610" name="Google Shape;1610;p73"/>
            <p:cNvSpPr/>
            <p:nvPr/>
          </p:nvSpPr>
          <p:spPr>
            <a:xfrm>
              <a:off x="2596860" y="3285509"/>
              <a:ext cx="46715" cy="46715"/>
            </a:xfrm>
            <a:custGeom>
              <a:avLst/>
              <a:gdLst/>
              <a:ahLst/>
              <a:cxnLst/>
              <a:rect l="l" t="t" r="r" b="b"/>
              <a:pathLst>
                <a:path w="1259" h="1259" fill="none" extrusionOk="0">
                  <a:moveTo>
                    <a:pt x="637" y="1259"/>
                  </a:moveTo>
                  <a:cubicBezTo>
                    <a:pt x="284" y="1259"/>
                    <a:pt x="1" y="976"/>
                    <a:pt x="1" y="623"/>
                  </a:cubicBezTo>
                  <a:cubicBezTo>
                    <a:pt x="1" y="283"/>
                    <a:pt x="284" y="1"/>
                    <a:pt x="637" y="1"/>
                  </a:cubicBezTo>
                  <a:cubicBezTo>
                    <a:pt x="976" y="1"/>
                    <a:pt x="1259" y="283"/>
                    <a:pt x="1259" y="623"/>
                  </a:cubicBezTo>
                  <a:cubicBezTo>
                    <a:pt x="1259" y="976"/>
                    <a:pt x="976" y="1259"/>
                    <a:pt x="637" y="1259"/>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73"/>
            <p:cNvSpPr/>
            <p:nvPr/>
          </p:nvSpPr>
          <p:spPr>
            <a:xfrm>
              <a:off x="2596860" y="3434447"/>
              <a:ext cx="46715" cy="46715"/>
            </a:xfrm>
            <a:custGeom>
              <a:avLst/>
              <a:gdLst/>
              <a:ahLst/>
              <a:cxnLst/>
              <a:rect l="l" t="t" r="r" b="b"/>
              <a:pathLst>
                <a:path w="1259" h="1259" fill="none" extrusionOk="0">
                  <a:moveTo>
                    <a:pt x="637" y="1258"/>
                  </a:moveTo>
                  <a:cubicBezTo>
                    <a:pt x="284" y="1258"/>
                    <a:pt x="1" y="975"/>
                    <a:pt x="1" y="636"/>
                  </a:cubicBezTo>
                  <a:cubicBezTo>
                    <a:pt x="1" y="283"/>
                    <a:pt x="284" y="0"/>
                    <a:pt x="637" y="0"/>
                  </a:cubicBezTo>
                  <a:cubicBezTo>
                    <a:pt x="976" y="0"/>
                    <a:pt x="1259" y="283"/>
                    <a:pt x="1259" y="636"/>
                  </a:cubicBezTo>
                  <a:cubicBezTo>
                    <a:pt x="1259" y="975"/>
                    <a:pt x="976" y="1258"/>
                    <a:pt x="637" y="1258"/>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73"/>
            <p:cNvSpPr/>
            <p:nvPr/>
          </p:nvSpPr>
          <p:spPr>
            <a:xfrm>
              <a:off x="2596860" y="3583868"/>
              <a:ext cx="46715" cy="46715"/>
            </a:xfrm>
            <a:custGeom>
              <a:avLst/>
              <a:gdLst/>
              <a:ahLst/>
              <a:cxnLst/>
              <a:rect l="l" t="t" r="r" b="b"/>
              <a:pathLst>
                <a:path w="1259" h="1259" fill="none" extrusionOk="0">
                  <a:moveTo>
                    <a:pt x="637" y="1259"/>
                  </a:moveTo>
                  <a:cubicBezTo>
                    <a:pt x="284" y="1259"/>
                    <a:pt x="1" y="976"/>
                    <a:pt x="1" y="623"/>
                  </a:cubicBezTo>
                  <a:cubicBezTo>
                    <a:pt x="1" y="284"/>
                    <a:pt x="284" y="1"/>
                    <a:pt x="637" y="1"/>
                  </a:cubicBezTo>
                  <a:cubicBezTo>
                    <a:pt x="976" y="1"/>
                    <a:pt x="1259" y="284"/>
                    <a:pt x="1259" y="623"/>
                  </a:cubicBezTo>
                  <a:cubicBezTo>
                    <a:pt x="1259" y="976"/>
                    <a:pt x="976" y="1259"/>
                    <a:pt x="637" y="1259"/>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73"/>
            <p:cNvSpPr/>
            <p:nvPr/>
          </p:nvSpPr>
          <p:spPr>
            <a:xfrm>
              <a:off x="2596860" y="3732806"/>
              <a:ext cx="46715" cy="46715"/>
            </a:xfrm>
            <a:custGeom>
              <a:avLst/>
              <a:gdLst/>
              <a:ahLst/>
              <a:cxnLst/>
              <a:rect l="l" t="t" r="r" b="b"/>
              <a:pathLst>
                <a:path w="1259" h="1259" fill="none" extrusionOk="0">
                  <a:moveTo>
                    <a:pt x="637" y="1258"/>
                  </a:moveTo>
                  <a:cubicBezTo>
                    <a:pt x="284" y="1258"/>
                    <a:pt x="1" y="976"/>
                    <a:pt x="1" y="636"/>
                  </a:cubicBezTo>
                  <a:cubicBezTo>
                    <a:pt x="1" y="283"/>
                    <a:pt x="284" y="0"/>
                    <a:pt x="637" y="0"/>
                  </a:cubicBezTo>
                  <a:cubicBezTo>
                    <a:pt x="976" y="0"/>
                    <a:pt x="1259" y="283"/>
                    <a:pt x="1259" y="636"/>
                  </a:cubicBezTo>
                  <a:cubicBezTo>
                    <a:pt x="1259" y="976"/>
                    <a:pt x="976" y="1258"/>
                    <a:pt x="637" y="1258"/>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73"/>
            <p:cNvSpPr/>
            <p:nvPr/>
          </p:nvSpPr>
          <p:spPr>
            <a:xfrm>
              <a:off x="2596860" y="3882264"/>
              <a:ext cx="46715" cy="46678"/>
            </a:xfrm>
            <a:custGeom>
              <a:avLst/>
              <a:gdLst/>
              <a:ahLst/>
              <a:cxnLst/>
              <a:rect l="l" t="t" r="r" b="b"/>
              <a:pathLst>
                <a:path w="1259" h="1258" fill="none" extrusionOk="0">
                  <a:moveTo>
                    <a:pt x="637" y="1258"/>
                  </a:moveTo>
                  <a:cubicBezTo>
                    <a:pt x="284" y="1258"/>
                    <a:pt x="1" y="975"/>
                    <a:pt x="1" y="622"/>
                  </a:cubicBezTo>
                  <a:cubicBezTo>
                    <a:pt x="1" y="283"/>
                    <a:pt x="284" y="0"/>
                    <a:pt x="637" y="0"/>
                  </a:cubicBezTo>
                  <a:cubicBezTo>
                    <a:pt x="976" y="0"/>
                    <a:pt x="1259" y="283"/>
                    <a:pt x="1259" y="622"/>
                  </a:cubicBezTo>
                  <a:cubicBezTo>
                    <a:pt x="1259" y="975"/>
                    <a:pt x="976" y="1258"/>
                    <a:pt x="637" y="1258"/>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73"/>
            <p:cNvSpPr/>
            <p:nvPr/>
          </p:nvSpPr>
          <p:spPr>
            <a:xfrm>
              <a:off x="2596860" y="4031165"/>
              <a:ext cx="46715" cy="46715"/>
            </a:xfrm>
            <a:custGeom>
              <a:avLst/>
              <a:gdLst/>
              <a:ahLst/>
              <a:cxnLst/>
              <a:rect l="l" t="t" r="r" b="b"/>
              <a:pathLst>
                <a:path w="1259" h="1259" fill="none" extrusionOk="0">
                  <a:moveTo>
                    <a:pt x="637" y="1258"/>
                  </a:moveTo>
                  <a:cubicBezTo>
                    <a:pt x="284" y="1258"/>
                    <a:pt x="1" y="976"/>
                    <a:pt x="1" y="637"/>
                  </a:cubicBezTo>
                  <a:cubicBezTo>
                    <a:pt x="1" y="283"/>
                    <a:pt x="284" y="1"/>
                    <a:pt x="637" y="1"/>
                  </a:cubicBezTo>
                  <a:cubicBezTo>
                    <a:pt x="976" y="1"/>
                    <a:pt x="1259" y="283"/>
                    <a:pt x="1259" y="637"/>
                  </a:cubicBezTo>
                  <a:cubicBezTo>
                    <a:pt x="1259" y="976"/>
                    <a:pt x="976" y="1258"/>
                    <a:pt x="637" y="1258"/>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73"/>
            <p:cNvSpPr/>
            <p:nvPr/>
          </p:nvSpPr>
          <p:spPr>
            <a:xfrm>
              <a:off x="2596860" y="4180623"/>
              <a:ext cx="46715" cy="46678"/>
            </a:xfrm>
            <a:custGeom>
              <a:avLst/>
              <a:gdLst/>
              <a:ahLst/>
              <a:cxnLst/>
              <a:rect l="l" t="t" r="r" b="b"/>
              <a:pathLst>
                <a:path w="1259" h="1258" fill="none" extrusionOk="0">
                  <a:moveTo>
                    <a:pt x="637" y="1258"/>
                  </a:moveTo>
                  <a:cubicBezTo>
                    <a:pt x="284" y="1258"/>
                    <a:pt x="1" y="975"/>
                    <a:pt x="1" y="622"/>
                  </a:cubicBezTo>
                  <a:cubicBezTo>
                    <a:pt x="1" y="283"/>
                    <a:pt x="284" y="0"/>
                    <a:pt x="637" y="0"/>
                  </a:cubicBezTo>
                  <a:cubicBezTo>
                    <a:pt x="976" y="0"/>
                    <a:pt x="1259" y="283"/>
                    <a:pt x="1259" y="622"/>
                  </a:cubicBezTo>
                  <a:cubicBezTo>
                    <a:pt x="1259" y="975"/>
                    <a:pt x="976" y="1258"/>
                    <a:pt x="637" y="1258"/>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73"/>
            <p:cNvSpPr/>
            <p:nvPr/>
          </p:nvSpPr>
          <p:spPr>
            <a:xfrm>
              <a:off x="2596860" y="4329524"/>
              <a:ext cx="46715" cy="46715"/>
            </a:xfrm>
            <a:custGeom>
              <a:avLst/>
              <a:gdLst/>
              <a:ahLst/>
              <a:cxnLst/>
              <a:rect l="l" t="t" r="r" b="b"/>
              <a:pathLst>
                <a:path w="1259" h="1259" fill="none" extrusionOk="0">
                  <a:moveTo>
                    <a:pt x="637" y="1258"/>
                  </a:moveTo>
                  <a:cubicBezTo>
                    <a:pt x="284" y="1258"/>
                    <a:pt x="1" y="976"/>
                    <a:pt x="1" y="637"/>
                  </a:cubicBezTo>
                  <a:cubicBezTo>
                    <a:pt x="1" y="283"/>
                    <a:pt x="284" y="1"/>
                    <a:pt x="637" y="1"/>
                  </a:cubicBezTo>
                  <a:cubicBezTo>
                    <a:pt x="976" y="1"/>
                    <a:pt x="1259" y="283"/>
                    <a:pt x="1259" y="637"/>
                  </a:cubicBezTo>
                  <a:cubicBezTo>
                    <a:pt x="1259" y="976"/>
                    <a:pt x="976" y="1258"/>
                    <a:pt x="637" y="1258"/>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73"/>
            <p:cNvSpPr/>
            <p:nvPr/>
          </p:nvSpPr>
          <p:spPr>
            <a:xfrm>
              <a:off x="2737932" y="3285509"/>
              <a:ext cx="46715" cy="46715"/>
            </a:xfrm>
            <a:custGeom>
              <a:avLst/>
              <a:gdLst/>
              <a:ahLst/>
              <a:cxnLst/>
              <a:rect l="l" t="t" r="r" b="b"/>
              <a:pathLst>
                <a:path w="1259" h="1259" fill="none" extrusionOk="0">
                  <a:moveTo>
                    <a:pt x="622" y="1259"/>
                  </a:moveTo>
                  <a:cubicBezTo>
                    <a:pt x="283" y="1259"/>
                    <a:pt x="0" y="976"/>
                    <a:pt x="0" y="623"/>
                  </a:cubicBezTo>
                  <a:cubicBezTo>
                    <a:pt x="0" y="283"/>
                    <a:pt x="283" y="1"/>
                    <a:pt x="622" y="1"/>
                  </a:cubicBezTo>
                  <a:cubicBezTo>
                    <a:pt x="976" y="1"/>
                    <a:pt x="1258" y="283"/>
                    <a:pt x="1258" y="623"/>
                  </a:cubicBezTo>
                  <a:cubicBezTo>
                    <a:pt x="1258" y="976"/>
                    <a:pt x="976" y="1259"/>
                    <a:pt x="622" y="1259"/>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73"/>
            <p:cNvSpPr/>
            <p:nvPr/>
          </p:nvSpPr>
          <p:spPr>
            <a:xfrm>
              <a:off x="2737932" y="3434447"/>
              <a:ext cx="46715" cy="46715"/>
            </a:xfrm>
            <a:custGeom>
              <a:avLst/>
              <a:gdLst/>
              <a:ahLst/>
              <a:cxnLst/>
              <a:rect l="l" t="t" r="r" b="b"/>
              <a:pathLst>
                <a:path w="1259" h="1259" fill="none" extrusionOk="0">
                  <a:moveTo>
                    <a:pt x="622" y="1258"/>
                  </a:moveTo>
                  <a:cubicBezTo>
                    <a:pt x="283" y="1258"/>
                    <a:pt x="0" y="975"/>
                    <a:pt x="0" y="636"/>
                  </a:cubicBezTo>
                  <a:cubicBezTo>
                    <a:pt x="0" y="283"/>
                    <a:pt x="283" y="0"/>
                    <a:pt x="622" y="0"/>
                  </a:cubicBezTo>
                  <a:cubicBezTo>
                    <a:pt x="976" y="0"/>
                    <a:pt x="1258" y="283"/>
                    <a:pt x="1258" y="636"/>
                  </a:cubicBezTo>
                  <a:cubicBezTo>
                    <a:pt x="1258" y="975"/>
                    <a:pt x="976" y="1258"/>
                    <a:pt x="622" y="1258"/>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73"/>
            <p:cNvSpPr/>
            <p:nvPr/>
          </p:nvSpPr>
          <p:spPr>
            <a:xfrm>
              <a:off x="2737932" y="3583868"/>
              <a:ext cx="46715" cy="46715"/>
            </a:xfrm>
            <a:custGeom>
              <a:avLst/>
              <a:gdLst/>
              <a:ahLst/>
              <a:cxnLst/>
              <a:rect l="l" t="t" r="r" b="b"/>
              <a:pathLst>
                <a:path w="1259" h="1259" fill="none" extrusionOk="0">
                  <a:moveTo>
                    <a:pt x="622" y="1259"/>
                  </a:moveTo>
                  <a:cubicBezTo>
                    <a:pt x="283" y="1259"/>
                    <a:pt x="0" y="976"/>
                    <a:pt x="0" y="623"/>
                  </a:cubicBezTo>
                  <a:cubicBezTo>
                    <a:pt x="0" y="284"/>
                    <a:pt x="283" y="1"/>
                    <a:pt x="622" y="1"/>
                  </a:cubicBezTo>
                  <a:cubicBezTo>
                    <a:pt x="976" y="1"/>
                    <a:pt x="1258" y="284"/>
                    <a:pt x="1258" y="623"/>
                  </a:cubicBezTo>
                  <a:cubicBezTo>
                    <a:pt x="1258" y="976"/>
                    <a:pt x="976" y="1259"/>
                    <a:pt x="622" y="1259"/>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73"/>
            <p:cNvSpPr/>
            <p:nvPr/>
          </p:nvSpPr>
          <p:spPr>
            <a:xfrm>
              <a:off x="2737932" y="3732806"/>
              <a:ext cx="46715" cy="46715"/>
            </a:xfrm>
            <a:custGeom>
              <a:avLst/>
              <a:gdLst/>
              <a:ahLst/>
              <a:cxnLst/>
              <a:rect l="l" t="t" r="r" b="b"/>
              <a:pathLst>
                <a:path w="1259" h="1259" fill="none" extrusionOk="0">
                  <a:moveTo>
                    <a:pt x="622" y="1258"/>
                  </a:moveTo>
                  <a:cubicBezTo>
                    <a:pt x="283" y="1258"/>
                    <a:pt x="0" y="976"/>
                    <a:pt x="0" y="636"/>
                  </a:cubicBezTo>
                  <a:cubicBezTo>
                    <a:pt x="0" y="283"/>
                    <a:pt x="283" y="0"/>
                    <a:pt x="622" y="0"/>
                  </a:cubicBezTo>
                  <a:cubicBezTo>
                    <a:pt x="976" y="0"/>
                    <a:pt x="1258" y="283"/>
                    <a:pt x="1258" y="636"/>
                  </a:cubicBezTo>
                  <a:cubicBezTo>
                    <a:pt x="1258" y="976"/>
                    <a:pt x="976" y="1258"/>
                    <a:pt x="622" y="1258"/>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73"/>
            <p:cNvSpPr/>
            <p:nvPr/>
          </p:nvSpPr>
          <p:spPr>
            <a:xfrm>
              <a:off x="2737932" y="3882264"/>
              <a:ext cx="46715" cy="46678"/>
            </a:xfrm>
            <a:custGeom>
              <a:avLst/>
              <a:gdLst/>
              <a:ahLst/>
              <a:cxnLst/>
              <a:rect l="l" t="t" r="r" b="b"/>
              <a:pathLst>
                <a:path w="1259" h="1258" fill="none" extrusionOk="0">
                  <a:moveTo>
                    <a:pt x="622" y="1258"/>
                  </a:moveTo>
                  <a:cubicBezTo>
                    <a:pt x="283" y="1258"/>
                    <a:pt x="0" y="975"/>
                    <a:pt x="0" y="622"/>
                  </a:cubicBezTo>
                  <a:cubicBezTo>
                    <a:pt x="0" y="283"/>
                    <a:pt x="283" y="0"/>
                    <a:pt x="622" y="0"/>
                  </a:cubicBezTo>
                  <a:cubicBezTo>
                    <a:pt x="976" y="0"/>
                    <a:pt x="1258" y="283"/>
                    <a:pt x="1258" y="622"/>
                  </a:cubicBezTo>
                  <a:cubicBezTo>
                    <a:pt x="1258" y="975"/>
                    <a:pt x="976" y="1258"/>
                    <a:pt x="622" y="1258"/>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73"/>
            <p:cNvSpPr/>
            <p:nvPr/>
          </p:nvSpPr>
          <p:spPr>
            <a:xfrm>
              <a:off x="2737932" y="4031165"/>
              <a:ext cx="46715" cy="46715"/>
            </a:xfrm>
            <a:custGeom>
              <a:avLst/>
              <a:gdLst/>
              <a:ahLst/>
              <a:cxnLst/>
              <a:rect l="l" t="t" r="r" b="b"/>
              <a:pathLst>
                <a:path w="1259" h="1259" fill="none" extrusionOk="0">
                  <a:moveTo>
                    <a:pt x="622" y="1258"/>
                  </a:moveTo>
                  <a:cubicBezTo>
                    <a:pt x="283" y="1258"/>
                    <a:pt x="0" y="976"/>
                    <a:pt x="0" y="637"/>
                  </a:cubicBezTo>
                  <a:cubicBezTo>
                    <a:pt x="0" y="283"/>
                    <a:pt x="283" y="1"/>
                    <a:pt x="622" y="1"/>
                  </a:cubicBezTo>
                  <a:cubicBezTo>
                    <a:pt x="976" y="1"/>
                    <a:pt x="1258" y="283"/>
                    <a:pt x="1258" y="637"/>
                  </a:cubicBezTo>
                  <a:cubicBezTo>
                    <a:pt x="1258" y="976"/>
                    <a:pt x="976" y="1258"/>
                    <a:pt x="622" y="1258"/>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73"/>
            <p:cNvSpPr/>
            <p:nvPr/>
          </p:nvSpPr>
          <p:spPr>
            <a:xfrm>
              <a:off x="2737932" y="4180623"/>
              <a:ext cx="46715" cy="46678"/>
            </a:xfrm>
            <a:custGeom>
              <a:avLst/>
              <a:gdLst/>
              <a:ahLst/>
              <a:cxnLst/>
              <a:rect l="l" t="t" r="r" b="b"/>
              <a:pathLst>
                <a:path w="1259" h="1258" fill="none" extrusionOk="0">
                  <a:moveTo>
                    <a:pt x="622" y="1258"/>
                  </a:moveTo>
                  <a:cubicBezTo>
                    <a:pt x="283" y="1258"/>
                    <a:pt x="0" y="975"/>
                    <a:pt x="0" y="622"/>
                  </a:cubicBezTo>
                  <a:cubicBezTo>
                    <a:pt x="0" y="283"/>
                    <a:pt x="283" y="0"/>
                    <a:pt x="622" y="0"/>
                  </a:cubicBezTo>
                  <a:cubicBezTo>
                    <a:pt x="976" y="0"/>
                    <a:pt x="1258" y="283"/>
                    <a:pt x="1258" y="622"/>
                  </a:cubicBezTo>
                  <a:cubicBezTo>
                    <a:pt x="1258" y="975"/>
                    <a:pt x="976" y="1258"/>
                    <a:pt x="622" y="1258"/>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73"/>
            <p:cNvSpPr/>
            <p:nvPr/>
          </p:nvSpPr>
          <p:spPr>
            <a:xfrm>
              <a:off x="2878968" y="3285509"/>
              <a:ext cx="46196" cy="46715"/>
            </a:xfrm>
            <a:custGeom>
              <a:avLst/>
              <a:gdLst/>
              <a:ahLst/>
              <a:cxnLst/>
              <a:rect l="l" t="t" r="r" b="b"/>
              <a:pathLst>
                <a:path w="1245" h="1259" fill="none" extrusionOk="0">
                  <a:moveTo>
                    <a:pt x="623" y="1259"/>
                  </a:moveTo>
                  <a:cubicBezTo>
                    <a:pt x="269" y="1259"/>
                    <a:pt x="1" y="976"/>
                    <a:pt x="1" y="623"/>
                  </a:cubicBezTo>
                  <a:cubicBezTo>
                    <a:pt x="1" y="283"/>
                    <a:pt x="269" y="1"/>
                    <a:pt x="623" y="1"/>
                  </a:cubicBezTo>
                  <a:cubicBezTo>
                    <a:pt x="976" y="1"/>
                    <a:pt x="1245" y="283"/>
                    <a:pt x="1245" y="623"/>
                  </a:cubicBezTo>
                  <a:cubicBezTo>
                    <a:pt x="1245" y="976"/>
                    <a:pt x="976" y="1259"/>
                    <a:pt x="623" y="1259"/>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73"/>
            <p:cNvSpPr/>
            <p:nvPr/>
          </p:nvSpPr>
          <p:spPr>
            <a:xfrm>
              <a:off x="2878968" y="3434447"/>
              <a:ext cx="46196" cy="46715"/>
            </a:xfrm>
            <a:custGeom>
              <a:avLst/>
              <a:gdLst/>
              <a:ahLst/>
              <a:cxnLst/>
              <a:rect l="l" t="t" r="r" b="b"/>
              <a:pathLst>
                <a:path w="1245" h="1259" fill="none" extrusionOk="0">
                  <a:moveTo>
                    <a:pt x="623" y="1258"/>
                  </a:moveTo>
                  <a:cubicBezTo>
                    <a:pt x="269" y="1258"/>
                    <a:pt x="1" y="975"/>
                    <a:pt x="1" y="636"/>
                  </a:cubicBezTo>
                  <a:cubicBezTo>
                    <a:pt x="1" y="283"/>
                    <a:pt x="269" y="0"/>
                    <a:pt x="623" y="0"/>
                  </a:cubicBezTo>
                  <a:cubicBezTo>
                    <a:pt x="976" y="0"/>
                    <a:pt x="1245" y="283"/>
                    <a:pt x="1245" y="636"/>
                  </a:cubicBezTo>
                  <a:cubicBezTo>
                    <a:pt x="1245" y="975"/>
                    <a:pt x="976" y="1258"/>
                    <a:pt x="623" y="1258"/>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73"/>
            <p:cNvSpPr/>
            <p:nvPr/>
          </p:nvSpPr>
          <p:spPr>
            <a:xfrm>
              <a:off x="2878968" y="3583868"/>
              <a:ext cx="46196" cy="46715"/>
            </a:xfrm>
            <a:custGeom>
              <a:avLst/>
              <a:gdLst/>
              <a:ahLst/>
              <a:cxnLst/>
              <a:rect l="l" t="t" r="r" b="b"/>
              <a:pathLst>
                <a:path w="1245" h="1259" fill="none" extrusionOk="0">
                  <a:moveTo>
                    <a:pt x="623" y="1259"/>
                  </a:moveTo>
                  <a:cubicBezTo>
                    <a:pt x="269" y="1259"/>
                    <a:pt x="1" y="976"/>
                    <a:pt x="1" y="623"/>
                  </a:cubicBezTo>
                  <a:cubicBezTo>
                    <a:pt x="1" y="284"/>
                    <a:pt x="269" y="1"/>
                    <a:pt x="623" y="1"/>
                  </a:cubicBezTo>
                  <a:cubicBezTo>
                    <a:pt x="976" y="1"/>
                    <a:pt x="1245" y="284"/>
                    <a:pt x="1245" y="623"/>
                  </a:cubicBezTo>
                  <a:cubicBezTo>
                    <a:pt x="1245" y="976"/>
                    <a:pt x="976" y="1259"/>
                    <a:pt x="623" y="1259"/>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73"/>
            <p:cNvSpPr/>
            <p:nvPr/>
          </p:nvSpPr>
          <p:spPr>
            <a:xfrm>
              <a:off x="2878968" y="3732806"/>
              <a:ext cx="46196" cy="46715"/>
            </a:xfrm>
            <a:custGeom>
              <a:avLst/>
              <a:gdLst/>
              <a:ahLst/>
              <a:cxnLst/>
              <a:rect l="l" t="t" r="r" b="b"/>
              <a:pathLst>
                <a:path w="1245" h="1259" fill="none" extrusionOk="0">
                  <a:moveTo>
                    <a:pt x="623" y="1258"/>
                  </a:moveTo>
                  <a:cubicBezTo>
                    <a:pt x="269" y="1258"/>
                    <a:pt x="1" y="976"/>
                    <a:pt x="1" y="636"/>
                  </a:cubicBezTo>
                  <a:cubicBezTo>
                    <a:pt x="1" y="283"/>
                    <a:pt x="269" y="0"/>
                    <a:pt x="623" y="0"/>
                  </a:cubicBezTo>
                  <a:cubicBezTo>
                    <a:pt x="976" y="0"/>
                    <a:pt x="1245" y="283"/>
                    <a:pt x="1245" y="636"/>
                  </a:cubicBezTo>
                  <a:cubicBezTo>
                    <a:pt x="1245" y="976"/>
                    <a:pt x="976" y="1258"/>
                    <a:pt x="623" y="1258"/>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73"/>
            <p:cNvSpPr/>
            <p:nvPr/>
          </p:nvSpPr>
          <p:spPr>
            <a:xfrm>
              <a:off x="2878968" y="3882264"/>
              <a:ext cx="46196" cy="46678"/>
            </a:xfrm>
            <a:custGeom>
              <a:avLst/>
              <a:gdLst/>
              <a:ahLst/>
              <a:cxnLst/>
              <a:rect l="l" t="t" r="r" b="b"/>
              <a:pathLst>
                <a:path w="1245" h="1258" fill="none" extrusionOk="0">
                  <a:moveTo>
                    <a:pt x="623" y="1258"/>
                  </a:moveTo>
                  <a:cubicBezTo>
                    <a:pt x="269" y="1258"/>
                    <a:pt x="1" y="975"/>
                    <a:pt x="1" y="622"/>
                  </a:cubicBezTo>
                  <a:cubicBezTo>
                    <a:pt x="1" y="283"/>
                    <a:pt x="269" y="0"/>
                    <a:pt x="623" y="0"/>
                  </a:cubicBezTo>
                  <a:cubicBezTo>
                    <a:pt x="976" y="0"/>
                    <a:pt x="1245" y="283"/>
                    <a:pt x="1245" y="622"/>
                  </a:cubicBezTo>
                  <a:cubicBezTo>
                    <a:pt x="1245" y="975"/>
                    <a:pt x="976" y="1258"/>
                    <a:pt x="623" y="1258"/>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73"/>
            <p:cNvSpPr/>
            <p:nvPr/>
          </p:nvSpPr>
          <p:spPr>
            <a:xfrm>
              <a:off x="2878968" y="4031165"/>
              <a:ext cx="46196" cy="46715"/>
            </a:xfrm>
            <a:custGeom>
              <a:avLst/>
              <a:gdLst/>
              <a:ahLst/>
              <a:cxnLst/>
              <a:rect l="l" t="t" r="r" b="b"/>
              <a:pathLst>
                <a:path w="1245" h="1259" fill="none" extrusionOk="0">
                  <a:moveTo>
                    <a:pt x="623" y="1258"/>
                  </a:moveTo>
                  <a:cubicBezTo>
                    <a:pt x="269" y="1258"/>
                    <a:pt x="1" y="976"/>
                    <a:pt x="1" y="637"/>
                  </a:cubicBezTo>
                  <a:cubicBezTo>
                    <a:pt x="1" y="283"/>
                    <a:pt x="269" y="1"/>
                    <a:pt x="623" y="1"/>
                  </a:cubicBezTo>
                  <a:cubicBezTo>
                    <a:pt x="976" y="1"/>
                    <a:pt x="1245" y="283"/>
                    <a:pt x="1245" y="637"/>
                  </a:cubicBezTo>
                  <a:cubicBezTo>
                    <a:pt x="1245" y="976"/>
                    <a:pt x="976" y="1258"/>
                    <a:pt x="623" y="1258"/>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73"/>
            <p:cNvSpPr/>
            <p:nvPr/>
          </p:nvSpPr>
          <p:spPr>
            <a:xfrm>
              <a:off x="3019521" y="3285509"/>
              <a:ext cx="46715" cy="46715"/>
            </a:xfrm>
            <a:custGeom>
              <a:avLst/>
              <a:gdLst/>
              <a:ahLst/>
              <a:cxnLst/>
              <a:rect l="l" t="t" r="r" b="b"/>
              <a:pathLst>
                <a:path w="1259" h="1259" fill="none" extrusionOk="0">
                  <a:moveTo>
                    <a:pt x="622" y="1259"/>
                  </a:moveTo>
                  <a:cubicBezTo>
                    <a:pt x="283" y="1259"/>
                    <a:pt x="0" y="976"/>
                    <a:pt x="0" y="623"/>
                  </a:cubicBezTo>
                  <a:cubicBezTo>
                    <a:pt x="0" y="283"/>
                    <a:pt x="283" y="1"/>
                    <a:pt x="622" y="1"/>
                  </a:cubicBezTo>
                  <a:cubicBezTo>
                    <a:pt x="975" y="1"/>
                    <a:pt x="1258" y="283"/>
                    <a:pt x="1258" y="623"/>
                  </a:cubicBezTo>
                  <a:cubicBezTo>
                    <a:pt x="1258" y="976"/>
                    <a:pt x="975" y="1259"/>
                    <a:pt x="622" y="1259"/>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73"/>
            <p:cNvSpPr/>
            <p:nvPr/>
          </p:nvSpPr>
          <p:spPr>
            <a:xfrm>
              <a:off x="3019521" y="3434447"/>
              <a:ext cx="46715" cy="46715"/>
            </a:xfrm>
            <a:custGeom>
              <a:avLst/>
              <a:gdLst/>
              <a:ahLst/>
              <a:cxnLst/>
              <a:rect l="l" t="t" r="r" b="b"/>
              <a:pathLst>
                <a:path w="1259" h="1259" fill="none" extrusionOk="0">
                  <a:moveTo>
                    <a:pt x="622" y="1258"/>
                  </a:moveTo>
                  <a:cubicBezTo>
                    <a:pt x="283" y="1258"/>
                    <a:pt x="0" y="975"/>
                    <a:pt x="0" y="636"/>
                  </a:cubicBezTo>
                  <a:cubicBezTo>
                    <a:pt x="0" y="283"/>
                    <a:pt x="283" y="0"/>
                    <a:pt x="622" y="0"/>
                  </a:cubicBezTo>
                  <a:cubicBezTo>
                    <a:pt x="975" y="0"/>
                    <a:pt x="1258" y="283"/>
                    <a:pt x="1258" y="636"/>
                  </a:cubicBezTo>
                  <a:cubicBezTo>
                    <a:pt x="1258" y="975"/>
                    <a:pt x="975" y="1258"/>
                    <a:pt x="622" y="1258"/>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73"/>
            <p:cNvSpPr/>
            <p:nvPr/>
          </p:nvSpPr>
          <p:spPr>
            <a:xfrm>
              <a:off x="3019521" y="3583868"/>
              <a:ext cx="46715" cy="46715"/>
            </a:xfrm>
            <a:custGeom>
              <a:avLst/>
              <a:gdLst/>
              <a:ahLst/>
              <a:cxnLst/>
              <a:rect l="l" t="t" r="r" b="b"/>
              <a:pathLst>
                <a:path w="1259" h="1259" fill="none" extrusionOk="0">
                  <a:moveTo>
                    <a:pt x="622" y="1259"/>
                  </a:moveTo>
                  <a:cubicBezTo>
                    <a:pt x="283" y="1259"/>
                    <a:pt x="0" y="976"/>
                    <a:pt x="0" y="623"/>
                  </a:cubicBezTo>
                  <a:cubicBezTo>
                    <a:pt x="0" y="284"/>
                    <a:pt x="283" y="1"/>
                    <a:pt x="622" y="1"/>
                  </a:cubicBezTo>
                  <a:cubicBezTo>
                    <a:pt x="975" y="1"/>
                    <a:pt x="1258" y="284"/>
                    <a:pt x="1258" y="623"/>
                  </a:cubicBezTo>
                  <a:cubicBezTo>
                    <a:pt x="1258" y="976"/>
                    <a:pt x="975" y="1259"/>
                    <a:pt x="622" y="1259"/>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73"/>
            <p:cNvSpPr/>
            <p:nvPr/>
          </p:nvSpPr>
          <p:spPr>
            <a:xfrm>
              <a:off x="3019521" y="3732806"/>
              <a:ext cx="46715" cy="46715"/>
            </a:xfrm>
            <a:custGeom>
              <a:avLst/>
              <a:gdLst/>
              <a:ahLst/>
              <a:cxnLst/>
              <a:rect l="l" t="t" r="r" b="b"/>
              <a:pathLst>
                <a:path w="1259" h="1259" fill="none" extrusionOk="0">
                  <a:moveTo>
                    <a:pt x="622" y="1258"/>
                  </a:moveTo>
                  <a:cubicBezTo>
                    <a:pt x="283" y="1258"/>
                    <a:pt x="0" y="976"/>
                    <a:pt x="0" y="636"/>
                  </a:cubicBezTo>
                  <a:cubicBezTo>
                    <a:pt x="0" y="283"/>
                    <a:pt x="283" y="0"/>
                    <a:pt x="622" y="0"/>
                  </a:cubicBezTo>
                  <a:cubicBezTo>
                    <a:pt x="975" y="0"/>
                    <a:pt x="1258" y="283"/>
                    <a:pt x="1258" y="636"/>
                  </a:cubicBezTo>
                  <a:cubicBezTo>
                    <a:pt x="1258" y="976"/>
                    <a:pt x="975" y="1258"/>
                    <a:pt x="622" y="1258"/>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73"/>
            <p:cNvSpPr/>
            <p:nvPr/>
          </p:nvSpPr>
          <p:spPr>
            <a:xfrm>
              <a:off x="3019521" y="3882264"/>
              <a:ext cx="46715" cy="46678"/>
            </a:xfrm>
            <a:custGeom>
              <a:avLst/>
              <a:gdLst/>
              <a:ahLst/>
              <a:cxnLst/>
              <a:rect l="l" t="t" r="r" b="b"/>
              <a:pathLst>
                <a:path w="1259" h="1258" fill="none" extrusionOk="0">
                  <a:moveTo>
                    <a:pt x="622" y="1258"/>
                  </a:moveTo>
                  <a:cubicBezTo>
                    <a:pt x="283" y="1258"/>
                    <a:pt x="0" y="975"/>
                    <a:pt x="0" y="622"/>
                  </a:cubicBezTo>
                  <a:cubicBezTo>
                    <a:pt x="0" y="283"/>
                    <a:pt x="283" y="0"/>
                    <a:pt x="622" y="0"/>
                  </a:cubicBezTo>
                  <a:cubicBezTo>
                    <a:pt x="975" y="0"/>
                    <a:pt x="1258" y="283"/>
                    <a:pt x="1258" y="622"/>
                  </a:cubicBezTo>
                  <a:cubicBezTo>
                    <a:pt x="1258" y="975"/>
                    <a:pt x="975" y="1258"/>
                    <a:pt x="622" y="1258"/>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73"/>
            <p:cNvSpPr/>
            <p:nvPr/>
          </p:nvSpPr>
          <p:spPr>
            <a:xfrm>
              <a:off x="3160556" y="3285509"/>
              <a:ext cx="46196" cy="46715"/>
            </a:xfrm>
            <a:custGeom>
              <a:avLst/>
              <a:gdLst/>
              <a:ahLst/>
              <a:cxnLst/>
              <a:rect l="l" t="t" r="r" b="b"/>
              <a:pathLst>
                <a:path w="1245" h="1259" fill="none" extrusionOk="0">
                  <a:moveTo>
                    <a:pt x="623" y="1259"/>
                  </a:moveTo>
                  <a:cubicBezTo>
                    <a:pt x="269" y="1259"/>
                    <a:pt x="1" y="976"/>
                    <a:pt x="1" y="623"/>
                  </a:cubicBezTo>
                  <a:cubicBezTo>
                    <a:pt x="1" y="283"/>
                    <a:pt x="269" y="1"/>
                    <a:pt x="623" y="1"/>
                  </a:cubicBezTo>
                  <a:cubicBezTo>
                    <a:pt x="976" y="1"/>
                    <a:pt x="1244" y="283"/>
                    <a:pt x="1244" y="623"/>
                  </a:cubicBezTo>
                  <a:cubicBezTo>
                    <a:pt x="1244" y="976"/>
                    <a:pt x="976" y="1259"/>
                    <a:pt x="623" y="1259"/>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73"/>
            <p:cNvSpPr/>
            <p:nvPr/>
          </p:nvSpPr>
          <p:spPr>
            <a:xfrm>
              <a:off x="3160556" y="3434447"/>
              <a:ext cx="46196" cy="46715"/>
            </a:xfrm>
            <a:custGeom>
              <a:avLst/>
              <a:gdLst/>
              <a:ahLst/>
              <a:cxnLst/>
              <a:rect l="l" t="t" r="r" b="b"/>
              <a:pathLst>
                <a:path w="1245" h="1259" fill="none" extrusionOk="0">
                  <a:moveTo>
                    <a:pt x="623" y="1258"/>
                  </a:moveTo>
                  <a:cubicBezTo>
                    <a:pt x="269" y="1258"/>
                    <a:pt x="1" y="975"/>
                    <a:pt x="1" y="636"/>
                  </a:cubicBezTo>
                  <a:cubicBezTo>
                    <a:pt x="1" y="283"/>
                    <a:pt x="269" y="0"/>
                    <a:pt x="623" y="0"/>
                  </a:cubicBezTo>
                  <a:cubicBezTo>
                    <a:pt x="976" y="0"/>
                    <a:pt x="1244" y="283"/>
                    <a:pt x="1244" y="636"/>
                  </a:cubicBezTo>
                  <a:cubicBezTo>
                    <a:pt x="1244" y="975"/>
                    <a:pt x="976" y="1258"/>
                    <a:pt x="623" y="1258"/>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73"/>
            <p:cNvSpPr/>
            <p:nvPr/>
          </p:nvSpPr>
          <p:spPr>
            <a:xfrm>
              <a:off x="3160556" y="3583868"/>
              <a:ext cx="46196" cy="46715"/>
            </a:xfrm>
            <a:custGeom>
              <a:avLst/>
              <a:gdLst/>
              <a:ahLst/>
              <a:cxnLst/>
              <a:rect l="l" t="t" r="r" b="b"/>
              <a:pathLst>
                <a:path w="1245" h="1259" fill="none" extrusionOk="0">
                  <a:moveTo>
                    <a:pt x="623" y="1259"/>
                  </a:moveTo>
                  <a:cubicBezTo>
                    <a:pt x="269" y="1259"/>
                    <a:pt x="1" y="976"/>
                    <a:pt x="1" y="623"/>
                  </a:cubicBezTo>
                  <a:cubicBezTo>
                    <a:pt x="1" y="284"/>
                    <a:pt x="269" y="1"/>
                    <a:pt x="623" y="1"/>
                  </a:cubicBezTo>
                  <a:cubicBezTo>
                    <a:pt x="976" y="1"/>
                    <a:pt x="1244" y="284"/>
                    <a:pt x="1244" y="623"/>
                  </a:cubicBezTo>
                  <a:cubicBezTo>
                    <a:pt x="1244" y="976"/>
                    <a:pt x="976" y="1259"/>
                    <a:pt x="623" y="1259"/>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73"/>
            <p:cNvSpPr/>
            <p:nvPr/>
          </p:nvSpPr>
          <p:spPr>
            <a:xfrm>
              <a:off x="3160556" y="3732806"/>
              <a:ext cx="46196" cy="46715"/>
            </a:xfrm>
            <a:custGeom>
              <a:avLst/>
              <a:gdLst/>
              <a:ahLst/>
              <a:cxnLst/>
              <a:rect l="l" t="t" r="r" b="b"/>
              <a:pathLst>
                <a:path w="1245" h="1259" fill="none" extrusionOk="0">
                  <a:moveTo>
                    <a:pt x="623" y="1258"/>
                  </a:moveTo>
                  <a:cubicBezTo>
                    <a:pt x="269" y="1258"/>
                    <a:pt x="1" y="976"/>
                    <a:pt x="1" y="636"/>
                  </a:cubicBezTo>
                  <a:cubicBezTo>
                    <a:pt x="1" y="283"/>
                    <a:pt x="269" y="0"/>
                    <a:pt x="623" y="0"/>
                  </a:cubicBezTo>
                  <a:cubicBezTo>
                    <a:pt x="976" y="0"/>
                    <a:pt x="1244" y="283"/>
                    <a:pt x="1244" y="636"/>
                  </a:cubicBezTo>
                  <a:cubicBezTo>
                    <a:pt x="1244" y="976"/>
                    <a:pt x="976" y="1258"/>
                    <a:pt x="623" y="1258"/>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73"/>
            <p:cNvSpPr/>
            <p:nvPr/>
          </p:nvSpPr>
          <p:spPr>
            <a:xfrm>
              <a:off x="3301109" y="3285509"/>
              <a:ext cx="46678" cy="46715"/>
            </a:xfrm>
            <a:custGeom>
              <a:avLst/>
              <a:gdLst/>
              <a:ahLst/>
              <a:cxnLst/>
              <a:rect l="l" t="t" r="r" b="b"/>
              <a:pathLst>
                <a:path w="1258" h="1259" fill="none" extrusionOk="0">
                  <a:moveTo>
                    <a:pt x="622" y="1259"/>
                  </a:moveTo>
                  <a:cubicBezTo>
                    <a:pt x="283" y="1259"/>
                    <a:pt x="0" y="976"/>
                    <a:pt x="0" y="623"/>
                  </a:cubicBezTo>
                  <a:cubicBezTo>
                    <a:pt x="0" y="283"/>
                    <a:pt x="283" y="1"/>
                    <a:pt x="622" y="1"/>
                  </a:cubicBezTo>
                  <a:cubicBezTo>
                    <a:pt x="975" y="1"/>
                    <a:pt x="1258" y="283"/>
                    <a:pt x="1258" y="623"/>
                  </a:cubicBezTo>
                  <a:cubicBezTo>
                    <a:pt x="1258" y="976"/>
                    <a:pt x="975" y="1259"/>
                    <a:pt x="622" y="1259"/>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73"/>
            <p:cNvSpPr/>
            <p:nvPr/>
          </p:nvSpPr>
          <p:spPr>
            <a:xfrm>
              <a:off x="3301109" y="3434447"/>
              <a:ext cx="46678" cy="46715"/>
            </a:xfrm>
            <a:custGeom>
              <a:avLst/>
              <a:gdLst/>
              <a:ahLst/>
              <a:cxnLst/>
              <a:rect l="l" t="t" r="r" b="b"/>
              <a:pathLst>
                <a:path w="1258" h="1259" fill="none" extrusionOk="0">
                  <a:moveTo>
                    <a:pt x="622" y="1258"/>
                  </a:moveTo>
                  <a:cubicBezTo>
                    <a:pt x="283" y="1258"/>
                    <a:pt x="0" y="975"/>
                    <a:pt x="0" y="636"/>
                  </a:cubicBezTo>
                  <a:cubicBezTo>
                    <a:pt x="0" y="283"/>
                    <a:pt x="283" y="0"/>
                    <a:pt x="622" y="0"/>
                  </a:cubicBezTo>
                  <a:cubicBezTo>
                    <a:pt x="975" y="0"/>
                    <a:pt x="1258" y="283"/>
                    <a:pt x="1258" y="636"/>
                  </a:cubicBezTo>
                  <a:cubicBezTo>
                    <a:pt x="1258" y="975"/>
                    <a:pt x="975" y="1258"/>
                    <a:pt x="622" y="1258"/>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73"/>
            <p:cNvSpPr/>
            <p:nvPr/>
          </p:nvSpPr>
          <p:spPr>
            <a:xfrm>
              <a:off x="3301109" y="3583868"/>
              <a:ext cx="46678" cy="46715"/>
            </a:xfrm>
            <a:custGeom>
              <a:avLst/>
              <a:gdLst/>
              <a:ahLst/>
              <a:cxnLst/>
              <a:rect l="l" t="t" r="r" b="b"/>
              <a:pathLst>
                <a:path w="1258" h="1259" fill="none" extrusionOk="0">
                  <a:moveTo>
                    <a:pt x="622" y="1259"/>
                  </a:moveTo>
                  <a:cubicBezTo>
                    <a:pt x="283" y="1259"/>
                    <a:pt x="0" y="976"/>
                    <a:pt x="0" y="623"/>
                  </a:cubicBezTo>
                  <a:cubicBezTo>
                    <a:pt x="0" y="284"/>
                    <a:pt x="283" y="1"/>
                    <a:pt x="622" y="1"/>
                  </a:cubicBezTo>
                  <a:cubicBezTo>
                    <a:pt x="975" y="1"/>
                    <a:pt x="1258" y="284"/>
                    <a:pt x="1258" y="623"/>
                  </a:cubicBezTo>
                  <a:cubicBezTo>
                    <a:pt x="1258" y="976"/>
                    <a:pt x="975" y="1259"/>
                    <a:pt x="622" y="1259"/>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73"/>
            <p:cNvSpPr/>
            <p:nvPr/>
          </p:nvSpPr>
          <p:spPr>
            <a:xfrm>
              <a:off x="3442144" y="3285509"/>
              <a:ext cx="46196" cy="46715"/>
            </a:xfrm>
            <a:custGeom>
              <a:avLst/>
              <a:gdLst/>
              <a:ahLst/>
              <a:cxnLst/>
              <a:rect l="l" t="t" r="r" b="b"/>
              <a:pathLst>
                <a:path w="1245" h="1259" fill="none" extrusionOk="0">
                  <a:moveTo>
                    <a:pt x="623" y="1259"/>
                  </a:moveTo>
                  <a:cubicBezTo>
                    <a:pt x="269" y="1259"/>
                    <a:pt x="1" y="976"/>
                    <a:pt x="1" y="623"/>
                  </a:cubicBezTo>
                  <a:cubicBezTo>
                    <a:pt x="1" y="283"/>
                    <a:pt x="269" y="1"/>
                    <a:pt x="623" y="1"/>
                  </a:cubicBezTo>
                  <a:cubicBezTo>
                    <a:pt x="976" y="1"/>
                    <a:pt x="1244" y="283"/>
                    <a:pt x="1244" y="623"/>
                  </a:cubicBezTo>
                  <a:cubicBezTo>
                    <a:pt x="1244" y="976"/>
                    <a:pt x="976" y="1259"/>
                    <a:pt x="623" y="1259"/>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73"/>
            <p:cNvSpPr/>
            <p:nvPr/>
          </p:nvSpPr>
          <p:spPr>
            <a:xfrm>
              <a:off x="3442144" y="3434447"/>
              <a:ext cx="46196" cy="46715"/>
            </a:xfrm>
            <a:custGeom>
              <a:avLst/>
              <a:gdLst/>
              <a:ahLst/>
              <a:cxnLst/>
              <a:rect l="l" t="t" r="r" b="b"/>
              <a:pathLst>
                <a:path w="1245" h="1259" fill="none" extrusionOk="0">
                  <a:moveTo>
                    <a:pt x="623" y="1258"/>
                  </a:moveTo>
                  <a:cubicBezTo>
                    <a:pt x="269" y="1258"/>
                    <a:pt x="1" y="975"/>
                    <a:pt x="1" y="636"/>
                  </a:cubicBezTo>
                  <a:cubicBezTo>
                    <a:pt x="1" y="283"/>
                    <a:pt x="269" y="0"/>
                    <a:pt x="623" y="0"/>
                  </a:cubicBezTo>
                  <a:cubicBezTo>
                    <a:pt x="976" y="0"/>
                    <a:pt x="1244" y="283"/>
                    <a:pt x="1244" y="636"/>
                  </a:cubicBezTo>
                  <a:cubicBezTo>
                    <a:pt x="1244" y="975"/>
                    <a:pt x="976" y="1258"/>
                    <a:pt x="623" y="1258"/>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73"/>
            <p:cNvSpPr/>
            <p:nvPr/>
          </p:nvSpPr>
          <p:spPr>
            <a:xfrm>
              <a:off x="3582697" y="3285509"/>
              <a:ext cx="46678" cy="46715"/>
            </a:xfrm>
            <a:custGeom>
              <a:avLst/>
              <a:gdLst/>
              <a:ahLst/>
              <a:cxnLst/>
              <a:rect l="l" t="t" r="r" b="b"/>
              <a:pathLst>
                <a:path w="1258" h="1259" fill="none" extrusionOk="0">
                  <a:moveTo>
                    <a:pt x="622" y="1259"/>
                  </a:moveTo>
                  <a:cubicBezTo>
                    <a:pt x="283" y="1259"/>
                    <a:pt x="0" y="976"/>
                    <a:pt x="0" y="623"/>
                  </a:cubicBezTo>
                  <a:cubicBezTo>
                    <a:pt x="0" y="283"/>
                    <a:pt x="283" y="1"/>
                    <a:pt x="622" y="1"/>
                  </a:cubicBezTo>
                  <a:cubicBezTo>
                    <a:pt x="975" y="1"/>
                    <a:pt x="1258" y="283"/>
                    <a:pt x="1258" y="623"/>
                  </a:cubicBezTo>
                  <a:cubicBezTo>
                    <a:pt x="1258" y="976"/>
                    <a:pt x="975" y="1259"/>
                    <a:pt x="622" y="1259"/>
                  </a:cubicBezTo>
                  <a:close/>
                </a:path>
              </a:pathLst>
            </a:custGeom>
            <a:noFill/>
            <a:ln w="28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6" name="Google Shape;1646;p73"/>
          <p:cNvGrpSpPr/>
          <p:nvPr/>
        </p:nvGrpSpPr>
        <p:grpSpPr>
          <a:xfrm>
            <a:off x="1814975" y="4021720"/>
            <a:ext cx="143188" cy="421102"/>
            <a:chOff x="2044184" y="3852358"/>
            <a:chExt cx="143188" cy="421102"/>
          </a:xfrm>
        </p:grpSpPr>
        <p:sp>
          <p:nvSpPr>
            <p:cNvPr id="1647" name="Google Shape;1647;p73"/>
            <p:cNvSpPr/>
            <p:nvPr/>
          </p:nvSpPr>
          <p:spPr>
            <a:xfrm>
              <a:off x="2044184" y="3852358"/>
              <a:ext cx="143188" cy="17328"/>
            </a:xfrm>
            <a:custGeom>
              <a:avLst/>
              <a:gdLst/>
              <a:ahLst/>
              <a:cxnLst/>
              <a:rect l="l" t="t" r="r" b="b"/>
              <a:pathLst>
                <a:path w="3859" h="467" extrusionOk="0">
                  <a:moveTo>
                    <a:pt x="1" y="1"/>
                  </a:moveTo>
                  <a:lnTo>
                    <a:pt x="1" y="467"/>
                  </a:lnTo>
                  <a:lnTo>
                    <a:pt x="3859" y="467"/>
                  </a:lnTo>
                  <a:lnTo>
                    <a:pt x="38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73"/>
            <p:cNvSpPr/>
            <p:nvPr/>
          </p:nvSpPr>
          <p:spPr>
            <a:xfrm>
              <a:off x="2044184" y="3910055"/>
              <a:ext cx="143188" cy="17328"/>
            </a:xfrm>
            <a:custGeom>
              <a:avLst/>
              <a:gdLst/>
              <a:ahLst/>
              <a:cxnLst/>
              <a:rect l="l" t="t" r="r" b="b"/>
              <a:pathLst>
                <a:path w="3859" h="467" extrusionOk="0">
                  <a:moveTo>
                    <a:pt x="1" y="0"/>
                  </a:moveTo>
                  <a:lnTo>
                    <a:pt x="1" y="466"/>
                  </a:lnTo>
                  <a:lnTo>
                    <a:pt x="3859" y="466"/>
                  </a:lnTo>
                  <a:lnTo>
                    <a:pt x="38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73"/>
            <p:cNvSpPr/>
            <p:nvPr/>
          </p:nvSpPr>
          <p:spPr>
            <a:xfrm>
              <a:off x="2044184" y="3967716"/>
              <a:ext cx="143188" cy="17328"/>
            </a:xfrm>
            <a:custGeom>
              <a:avLst/>
              <a:gdLst/>
              <a:ahLst/>
              <a:cxnLst/>
              <a:rect l="l" t="t" r="r" b="b"/>
              <a:pathLst>
                <a:path w="3859" h="467" extrusionOk="0">
                  <a:moveTo>
                    <a:pt x="1" y="1"/>
                  </a:moveTo>
                  <a:lnTo>
                    <a:pt x="1" y="467"/>
                  </a:lnTo>
                  <a:lnTo>
                    <a:pt x="3859" y="467"/>
                  </a:lnTo>
                  <a:lnTo>
                    <a:pt x="38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73"/>
            <p:cNvSpPr/>
            <p:nvPr/>
          </p:nvSpPr>
          <p:spPr>
            <a:xfrm>
              <a:off x="2044184" y="4025414"/>
              <a:ext cx="143188" cy="17328"/>
            </a:xfrm>
            <a:custGeom>
              <a:avLst/>
              <a:gdLst/>
              <a:ahLst/>
              <a:cxnLst/>
              <a:rect l="l" t="t" r="r" b="b"/>
              <a:pathLst>
                <a:path w="3859" h="467" extrusionOk="0">
                  <a:moveTo>
                    <a:pt x="1" y="0"/>
                  </a:moveTo>
                  <a:lnTo>
                    <a:pt x="1" y="466"/>
                  </a:lnTo>
                  <a:lnTo>
                    <a:pt x="3859" y="466"/>
                  </a:lnTo>
                  <a:lnTo>
                    <a:pt x="38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73"/>
            <p:cNvSpPr/>
            <p:nvPr/>
          </p:nvSpPr>
          <p:spPr>
            <a:xfrm>
              <a:off x="2044184" y="4083075"/>
              <a:ext cx="143188" cy="17328"/>
            </a:xfrm>
            <a:custGeom>
              <a:avLst/>
              <a:gdLst/>
              <a:ahLst/>
              <a:cxnLst/>
              <a:rect l="l" t="t" r="r" b="b"/>
              <a:pathLst>
                <a:path w="3859" h="467" extrusionOk="0">
                  <a:moveTo>
                    <a:pt x="1" y="1"/>
                  </a:moveTo>
                  <a:lnTo>
                    <a:pt x="1" y="467"/>
                  </a:lnTo>
                  <a:lnTo>
                    <a:pt x="3859" y="467"/>
                  </a:lnTo>
                  <a:lnTo>
                    <a:pt x="38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73"/>
            <p:cNvSpPr/>
            <p:nvPr/>
          </p:nvSpPr>
          <p:spPr>
            <a:xfrm>
              <a:off x="2044184" y="4140773"/>
              <a:ext cx="143188" cy="17328"/>
            </a:xfrm>
            <a:custGeom>
              <a:avLst/>
              <a:gdLst/>
              <a:ahLst/>
              <a:cxnLst/>
              <a:rect l="l" t="t" r="r" b="b"/>
              <a:pathLst>
                <a:path w="3859" h="467" extrusionOk="0">
                  <a:moveTo>
                    <a:pt x="1" y="0"/>
                  </a:moveTo>
                  <a:lnTo>
                    <a:pt x="1" y="467"/>
                  </a:lnTo>
                  <a:lnTo>
                    <a:pt x="3859" y="467"/>
                  </a:lnTo>
                  <a:lnTo>
                    <a:pt x="38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73"/>
            <p:cNvSpPr/>
            <p:nvPr/>
          </p:nvSpPr>
          <p:spPr>
            <a:xfrm>
              <a:off x="2044184" y="4198433"/>
              <a:ext cx="143188" cy="17365"/>
            </a:xfrm>
            <a:custGeom>
              <a:avLst/>
              <a:gdLst/>
              <a:ahLst/>
              <a:cxnLst/>
              <a:rect l="l" t="t" r="r" b="b"/>
              <a:pathLst>
                <a:path w="3859" h="468" extrusionOk="0">
                  <a:moveTo>
                    <a:pt x="1" y="1"/>
                  </a:moveTo>
                  <a:lnTo>
                    <a:pt x="1" y="467"/>
                  </a:lnTo>
                  <a:lnTo>
                    <a:pt x="3859" y="467"/>
                  </a:lnTo>
                  <a:lnTo>
                    <a:pt x="38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73"/>
            <p:cNvSpPr/>
            <p:nvPr/>
          </p:nvSpPr>
          <p:spPr>
            <a:xfrm>
              <a:off x="2044184" y="4256131"/>
              <a:ext cx="143188" cy="17328"/>
            </a:xfrm>
            <a:custGeom>
              <a:avLst/>
              <a:gdLst/>
              <a:ahLst/>
              <a:cxnLst/>
              <a:rect l="l" t="t" r="r" b="b"/>
              <a:pathLst>
                <a:path w="3859" h="467" extrusionOk="0">
                  <a:moveTo>
                    <a:pt x="1" y="0"/>
                  </a:moveTo>
                  <a:lnTo>
                    <a:pt x="1" y="467"/>
                  </a:lnTo>
                  <a:lnTo>
                    <a:pt x="3859" y="467"/>
                  </a:lnTo>
                  <a:lnTo>
                    <a:pt x="38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 name="Google Shape;1655;p73"/>
          <p:cNvGrpSpPr/>
          <p:nvPr/>
        </p:nvGrpSpPr>
        <p:grpSpPr>
          <a:xfrm>
            <a:off x="2563009" y="3738728"/>
            <a:ext cx="117474" cy="117994"/>
            <a:chOff x="790450" y="3433928"/>
            <a:chExt cx="117474" cy="117994"/>
          </a:xfrm>
        </p:grpSpPr>
        <p:sp>
          <p:nvSpPr>
            <p:cNvPr id="1656" name="Google Shape;1656;p73"/>
            <p:cNvSpPr/>
            <p:nvPr/>
          </p:nvSpPr>
          <p:spPr>
            <a:xfrm>
              <a:off x="836571" y="3433928"/>
              <a:ext cx="25194" cy="117994"/>
            </a:xfrm>
            <a:custGeom>
              <a:avLst/>
              <a:gdLst/>
              <a:ahLst/>
              <a:cxnLst/>
              <a:rect l="l" t="t" r="r" b="b"/>
              <a:pathLst>
                <a:path w="679" h="3180" extrusionOk="0">
                  <a:moveTo>
                    <a:pt x="1" y="0"/>
                  </a:moveTo>
                  <a:lnTo>
                    <a:pt x="1" y="3180"/>
                  </a:lnTo>
                  <a:lnTo>
                    <a:pt x="679" y="3180"/>
                  </a:lnTo>
                  <a:lnTo>
                    <a:pt x="6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73"/>
            <p:cNvSpPr/>
            <p:nvPr/>
          </p:nvSpPr>
          <p:spPr>
            <a:xfrm>
              <a:off x="790450" y="3480049"/>
              <a:ext cx="117474" cy="25751"/>
            </a:xfrm>
            <a:custGeom>
              <a:avLst/>
              <a:gdLst/>
              <a:ahLst/>
              <a:cxnLst/>
              <a:rect l="l" t="t" r="r" b="b"/>
              <a:pathLst>
                <a:path w="3166" h="694" extrusionOk="0">
                  <a:moveTo>
                    <a:pt x="0" y="1"/>
                  </a:moveTo>
                  <a:lnTo>
                    <a:pt x="0" y="693"/>
                  </a:lnTo>
                  <a:lnTo>
                    <a:pt x="3166" y="693"/>
                  </a:lnTo>
                  <a:lnTo>
                    <a:pt x="31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8" name="Google Shape;1658;p73"/>
          <p:cNvSpPr/>
          <p:nvPr/>
        </p:nvSpPr>
        <p:spPr>
          <a:xfrm>
            <a:off x="963275" y="3965621"/>
            <a:ext cx="428971" cy="477207"/>
          </a:xfrm>
          <a:custGeom>
            <a:avLst/>
            <a:gdLst/>
            <a:ahLst/>
            <a:cxnLst/>
            <a:rect l="l" t="t" r="r" b="b"/>
            <a:pathLst>
              <a:path w="11561" h="12861" extrusionOk="0">
                <a:moveTo>
                  <a:pt x="7066" y="0"/>
                </a:moveTo>
                <a:lnTo>
                  <a:pt x="0" y="12860"/>
                </a:lnTo>
                <a:lnTo>
                  <a:pt x="4494" y="12860"/>
                </a:lnTo>
                <a:lnTo>
                  <a:pt x="115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9" name="Google Shape;1659;p73"/>
          <p:cNvGrpSpPr/>
          <p:nvPr/>
        </p:nvGrpSpPr>
        <p:grpSpPr>
          <a:xfrm>
            <a:off x="4688192" y="2561415"/>
            <a:ext cx="3594750" cy="1795913"/>
            <a:chOff x="4688192" y="2409015"/>
            <a:chExt cx="3594750" cy="1795913"/>
          </a:xfrm>
        </p:grpSpPr>
        <p:sp>
          <p:nvSpPr>
            <p:cNvPr id="1660" name="Google Shape;1660;p73"/>
            <p:cNvSpPr/>
            <p:nvPr/>
          </p:nvSpPr>
          <p:spPr>
            <a:xfrm>
              <a:off x="6093379" y="3290868"/>
              <a:ext cx="970105" cy="631621"/>
            </a:xfrm>
            <a:custGeom>
              <a:avLst/>
              <a:gdLst/>
              <a:ahLst/>
              <a:cxnLst/>
              <a:rect l="l" t="t" r="r" b="b"/>
              <a:pathLst>
                <a:path w="17864" h="11631" extrusionOk="0">
                  <a:moveTo>
                    <a:pt x="17242" y="0"/>
                  </a:moveTo>
                  <a:lnTo>
                    <a:pt x="1" y="1018"/>
                  </a:lnTo>
                  <a:lnTo>
                    <a:pt x="623" y="11631"/>
                  </a:lnTo>
                  <a:lnTo>
                    <a:pt x="17864" y="10613"/>
                  </a:lnTo>
                  <a:lnTo>
                    <a:pt x="172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73"/>
            <p:cNvSpPr/>
            <p:nvPr/>
          </p:nvSpPr>
          <p:spPr>
            <a:xfrm>
              <a:off x="6110267" y="3578520"/>
              <a:ext cx="936327" cy="55717"/>
            </a:xfrm>
            <a:custGeom>
              <a:avLst/>
              <a:gdLst/>
              <a:ahLst/>
              <a:cxnLst/>
              <a:rect l="l" t="t" r="r" b="b"/>
              <a:pathLst>
                <a:path w="17242" h="1026" extrusionOk="0">
                  <a:moveTo>
                    <a:pt x="17181" y="0"/>
                  </a:moveTo>
                  <a:cubicBezTo>
                    <a:pt x="16732" y="0"/>
                    <a:pt x="13067" y="190"/>
                    <a:pt x="8621" y="455"/>
                  </a:cubicBezTo>
                  <a:cubicBezTo>
                    <a:pt x="3859" y="738"/>
                    <a:pt x="1" y="992"/>
                    <a:pt x="15" y="1020"/>
                  </a:cubicBezTo>
                  <a:cubicBezTo>
                    <a:pt x="15" y="1024"/>
                    <a:pt x="47" y="1026"/>
                    <a:pt x="108" y="1026"/>
                  </a:cubicBezTo>
                  <a:cubicBezTo>
                    <a:pt x="724" y="1026"/>
                    <a:pt x="4304" y="839"/>
                    <a:pt x="8621" y="582"/>
                  </a:cubicBezTo>
                  <a:cubicBezTo>
                    <a:pt x="13384" y="300"/>
                    <a:pt x="17242" y="45"/>
                    <a:pt x="17228" y="3"/>
                  </a:cubicBezTo>
                  <a:cubicBezTo>
                    <a:pt x="17228" y="1"/>
                    <a:pt x="17212" y="0"/>
                    <a:pt x="171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73"/>
            <p:cNvSpPr/>
            <p:nvPr/>
          </p:nvSpPr>
          <p:spPr>
            <a:xfrm>
              <a:off x="6544650" y="3743660"/>
              <a:ext cx="129735" cy="152760"/>
            </a:xfrm>
            <a:custGeom>
              <a:avLst/>
              <a:gdLst/>
              <a:ahLst/>
              <a:cxnLst/>
              <a:rect l="l" t="t" r="r" b="b"/>
              <a:pathLst>
                <a:path w="2389" h="2813" extrusionOk="0">
                  <a:moveTo>
                    <a:pt x="2078" y="0"/>
                  </a:moveTo>
                  <a:lnTo>
                    <a:pt x="0" y="297"/>
                  </a:lnTo>
                  <a:lnTo>
                    <a:pt x="269" y="2812"/>
                  </a:lnTo>
                  <a:lnTo>
                    <a:pt x="2389" y="2699"/>
                  </a:lnTo>
                  <a:lnTo>
                    <a:pt x="20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73"/>
            <p:cNvSpPr/>
            <p:nvPr/>
          </p:nvSpPr>
          <p:spPr>
            <a:xfrm>
              <a:off x="6518530" y="3313893"/>
              <a:ext cx="129789" cy="153520"/>
            </a:xfrm>
            <a:custGeom>
              <a:avLst/>
              <a:gdLst/>
              <a:ahLst/>
              <a:cxnLst/>
              <a:rect l="l" t="t" r="r" b="b"/>
              <a:pathLst>
                <a:path w="2390" h="2827" extrusionOk="0">
                  <a:moveTo>
                    <a:pt x="2121" y="0"/>
                  </a:moveTo>
                  <a:lnTo>
                    <a:pt x="1" y="127"/>
                  </a:lnTo>
                  <a:lnTo>
                    <a:pt x="326" y="2827"/>
                  </a:lnTo>
                  <a:lnTo>
                    <a:pt x="2389" y="2530"/>
                  </a:lnTo>
                  <a:lnTo>
                    <a:pt x="21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73"/>
            <p:cNvSpPr/>
            <p:nvPr/>
          </p:nvSpPr>
          <p:spPr>
            <a:xfrm>
              <a:off x="6191616" y="3736709"/>
              <a:ext cx="121317" cy="121317"/>
            </a:xfrm>
            <a:custGeom>
              <a:avLst/>
              <a:gdLst/>
              <a:ahLst/>
              <a:cxnLst/>
              <a:rect l="l" t="t" r="r" b="b"/>
              <a:pathLst>
                <a:path w="2234" h="2234" extrusionOk="0">
                  <a:moveTo>
                    <a:pt x="2106" y="1"/>
                  </a:moveTo>
                  <a:lnTo>
                    <a:pt x="1" y="128"/>
                  </a:lnTo>
                  <a:lnTo>
                    <a:pt x="128" y="2234"/>
                  </a:lnTo>
                  <a:lnTo>
                    <a:pt x="2234" y="2107"/>
                  </a:lnTo>
                  <a:lnTo>
                    <a:pt x="21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73"/>
            <p:cNvSpPr/>
            <p:nvPr/>
          </p:nvSpPr>
          <p:spPr>
            <a:xfrm>
              <a:off x="6213881" y="3749797"/>
              <a:ext cx="73746" cy="95957"/>
            </a:xfrm>
            <a:custGeom>
              <a:avLst/>
              <a:gdLst/>
              <a:ahLst/>
              <a:cxnLst/>
              <a:rect l="l" t="t" r="r" b="b"/>
              <a:pathLst>
                <a:path w="1358" h="1767" extrusionOk="0">
                  <a:moveTo>
                    <a:pt x="1012" y="129"/>
                  </a:moveTo>
                  <a:lnTo>
                    <a:pt x="1012" y="129"/>
                  </a:lnTo>
                  <a:cubicBezTo>
                    <a:pt x="1047" y="175"/>
                    <a:pt x="1080" y="220"/>
                    <a:pt x="1103" y="255"/>
                  </a:cubicBezTo>
                  <a:cubicBezTo>
                    <a:pt x="1173" y="382"/>
                    <a:pt x="1159" y="537"/>
                    <a:pt x="1089" y="636"/>
                  </a:cubicBezTo>
                  <a:cubicBezTo>
                    <a:pt x="1004" y="749"/>
                    <a:pt x="891" y="806"/>
                    <a:pt x="778" y="806"/>
                  </a:cubicBezTo>
                  <a:lnTo>
                    <a:pt x="721" y="806"/>
                  </a:lnTo>
                  <a:lnTo>
                    <a:pt x="721" y="862"/>
                  </a:lnTo>
                  <a:cubicBezTo>
                    <a:pt x="749" y="1117"/>
                    <a:pt x="764" y="1343"/>
                    <a:pt x="778" y="1541"/>
                  </a:cubicBezTo>
                  <a:lnTo>
                    <a:pt x="778" y="1583"/>
                  </a:lnTo>
                  <a:lnTo>
                    <a:pt x="820" y="1569"/>
                  </a:lnTo>
                  <a:cubicBezTo>
                    <a:pt x="873" y="1560"/>
                    <a:pt x="923" y="1557"/>
                    <a:pt x="969" y="1557"/>
                  </a:cubicBezTo>
                  <a:cubicBezTo>
                    <a:pt x="1072" y="1557"/>
                    <a:pt x="1157" y="1573"/>
                    <a:pt x="1216" y="1583"/>
                  </a:cubicBezTo>
                  <a:cubicBezTo>
                    <a:pt x="1286" y="1603"/>
                    <a:pt x="1328" y="1623"/>
                    <a:pt x="1346" y="1633"/>
                  </a:cubicBezTo>
                  <a:lnTo>
                    <a:pt x="1346" y="1633"/>
                  </a:lnTo>
                  <a:cubicBezTo>
                    <a:pt x="1313" y="1625"/>
                    <a:pt x="1206" y="1625"/>
                    <a:pt x="1032" y="1625"/>
                  </a:cubicBezTo>
                  <a:cubicBezTo>
                    <a:pt x="864" y="1625"/>
                    <a:pt x="643" y="1634"/>
                    <a:pt x="368" y="1645"/>
                  </a:cubicBezTo>
                  <a:lnTo>
                    <a:pt x="368" y="1645"/>
                  </a:lnTo>
                  <a:cubicBezTo>
                    <a:pt x="450" y="1615"/>
                    <a:pt x="540" y="1595"/>
                    <a:pt x="631" y="1595"/>
                  </a:cubicBezTo>
                  <a:cubicBezTo>
                    <a:pt x="647" y="1595"/>
                    <a:pt x="663" y="1596"/>
                    <a:pt x="679" y="1597"/>
                  </a:cubicBezTo>
                  <a:lnTo>
                    <a:pt x="735" y="1597"/>
                  </a:lnTo>
                  <a:lnTo>
                    <a:pt x="735" y="1541"/>
                  </a:lnTo>
                  <a:cubicBezTo>
                    <a:pt x="721" y="1329"/>
                    <a:pt x="707" y="1102"/>
                    <a:pt x="707" y="862"/>
                  </a:cubicBezTo>
                  <a:lnTo>
                    <a:pt x="693" y="792"/>
                  </a:lnTo>
                  <a:lnTo>
                    <a:pt x="636" y="806"/>
                  </a:lnTo>
                  <a:cubicBezTo>
                    <a:pt x="625" y="807"/>
                    <a:pt x="613" y="808"/>
                    <a:pt x="601" y="808"/>
                  </a:cubicBezTo>
                  <a:cubicBezTo>
                    <a:pt x="498" y="808"/>
                    <a:pt x="387" y="755"/>
                    <a:pt x="311" y="679"/>
                  </a:cubicBezTo>
                  <a:cubicBezTo>
                    <a:pt x="227" y="580"/>
                    <a:pt x="198" y="438"/>
                    <a:pt x="241" y="311"/>
                  </a:cubicBezTo>
                  <a:cubicBezTo>
                    <a:pt x="263" y="267"/>
                    <a:pt x="276" y="215"/>
                    <a:pt x="294" y="168"/>
                  </a:cubicBezTo>
                  <a:lnTo>
                    <a:pt x="294" y="168"/>
                  </a:lnTo>
                  <a:cubicBezTo>
                    <a:pt x="549" y="155"/>
                    <a:pt x="781" y="142"/>
                    <a:pt x="1012" y="129"/>
                  </a:cubicBezTo>
                  <a:close/>
                  <a:moveTo>
                    <a:pt x="1046" y="0"/>
                  </a:moveTo>
                  <a:cubicBezTo>
                    <a:pt x="792" y="14"/>
                    <a:pt x="523" y="28"/>
                    <a:pt x="255" y="43"/>
                  </a:cubicBezTo>
                  <a:lnTo>
                    <a:pt x="212" y="57"/>
                  </a:lnTo>
                  <a:lnTo>
                    <a:pt x="198" y="85"/>
                  </a:lnTo>
                  <a:cubicBezTo>
                    <a:pt x="170" y="142"/>
                    <a:pt x="142" y="212"/>
                    <a:pt x="128" y="283"/>
                  </a:cubicBezTo>
                  <a:cubicBezTo>
                    <a:pt x="71" y="438"/>
                    <a:pt x="114" y="622"/>
                    <a:pt x="212" y="749"/>
                  </a:cubicBezTo>
                  <a:cubicBezTo>
                    <a:pt x="309" y="858"/>
                    <a:pt x="448" y="915"/>
                    <a:pt x="583" y="921"/>
                  </a:cubicBezTo>
                  <a:lnTo>
                    <a:pt x="583" y="921"/>
                  </a:lnTo>
                  <a:cubicBezTo>
                    <a:pt x="595" y="1119"/>
                    <a:pt x="607" y="1307"/>
                    <a:pt x="619" y="1486"/>
                  </a:cubicBezTo>
                  <a:lnTo>
                    <a:pt x="619" y="1486"/>
                  </a:lnTo>
                  <a:cubicBezTo>
                    <a:pt x="439" y="1497"/>
                    <a:pt x="272" y="1559"/>
                    <a:pt x="146" y="1653"/>
                  </a:cubicBezTo>
                  <a:lnTo>
                    <a:pt x="146" y="1653"/>
                  </a:lnTo>
                  <a:cubicBezTo>
                    <a:pt x="145" y="1654"/>
                    <a:pt x="143" y="1654"/>
                    <a:pt x="142" y="1654"/>
                  </a:cubicBezTo>
                  <a:lnTo>
                    <a:pt x="143" y="1656"/>
                  </a:lnTo>
                  <a:lnTo>
                    <a:pt x="143" y="1656"/>
                  </a:lnTo>
                  <a:cubicBezTo>
                    <a:pt x="138" y="1660"/>
                    <a:pt x="133" y="1664"/>
                    <a:pt x="128" y="1668"/>
                  </a:cubicBezTo>
                  <a:lnTo>
                    <a:pt x="0" y="1767"/>
                  </a:lnTo>
                  <a:lnTo>
                    <a:pt x="156" y="1753"/>
                  </a:lnTo>
                  <a:cubicBezTo>
                    <a:pt x="523" y="1724"/>
                    <a:pt x="820" y="1696"/>
                    <a:pt x="1032" y="1682"/>
                  </a:cubicBezTo>
                  <a:cubicBezTo>
                    <a:pt x="1244" y="1654"/>
                    <a:pt x="1357" y="1640"/>
                    <a:pt x="1357" y="1640"/>
                  </a:cubicBezTo>
                  <a:cubicBezTo>
                    <a:pt x="1357" y="1625"/>
                    <a:pt x="1315" y="1597"/>
                    <a:pt x="1230" y="1555"/>
                  </a:cubicBezTo>
                  <a:cubicBezTo>
                    <a:pt x="1164" y="1522"/>
                    <a:pt x="1056" y="1489"/>
                    <a:pt x="925" y="1489"/>
                  </a:cubicBezTo>
                  <a:cubicBezTo>
                    <a:pt x="900" y="1489"/>
                    <a:pt x="873" y="1490"/>
                    <a:pt x="845" y="1493"/>
                  </a:cubicBezTo>
                  <a:lnTo>
                    <a:pt x="845" y="1493"/>
                  </a:lnTo>
                  <a:cubicBezTo>
                    <a:pt x="835" y="1319"/>
                    <a:pt x="833" y="1117"/>
                    <a:pt x="823" y="902"/>
                  </a:cubicBezTo>
                  <a:lnTo>
                    <a:pt x="823" y="902"/>
                  </a:lnTo>
                  <a:cubicBezTo>
                    <a:pt x="951" y="889"/>
                    <a:pt x="1085" y="819"/>
                    <a:pt x="1173" y="693"/>
                  </a:cubicBezTo>
                  <a:cubicBezTo>
                    <a:pt x="1258" y="565"/>
                    <a:pt x="1286" y="368"/>
                    <a:pt x="1202" y="198"/>
                  </a:cubicBezTo>
                  <a:cubicBezTo>
                    <a:pt x="1173" y="142"/>
                    <a:pt x="1131" y="85"/>
                    <a:pt x="1089" y="28"/>
                  </a:cubicBezTo>
                  <a:lnTo>
                    <a:pt x="10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73"/>
            <p:cNvSpPr/>
            <p:nvPr/>
          </p:nvSpPr>
          <p:spPr>
            <a:xfrm>
              <a:off x="5860086" y="3237324"/>
              <a:ext cx="160471" cy="147275"/>
            </a:xfrm>
            <a:custGeom>
              <a:avLst/>
              <a:gdLst/>
              <a:ahLst/>
              <a:cxnLst/>
              <a:rect l="l" t="t" r="r" b="b"/>
              <a:pathLst>
                <a:path w="2955" h="2712" extrusionOk="0">
                  <a:moveTo>
                    <a:pt x="1466" y="0"/>
                  </a:moveTo>
                  <a:cubicBezTo>
                    <a:pt x="1378" y="0"/>
                    <a:pt x="1290" y="8"/>
                    <a:pt x="1202" y="25"/>
                  </a:cubicBezTo>
                  <a:cubicBezTo>
                    <a:pt x="467" y="181"/>
                    <a:pt x="1" y="901"/>
                    <a:pt x="156" y="1636"/>
                  </a:cubicBezTo>
                  <a:cubicBezTo>
                    <a:pt x="291" y="2276"/>
                    <a:pt x="844" y="2712"/>
                    <a:pt x="1469" y="2712"/>
                  </a:cubicBezTo>
                  <a:cubicBezTo>
                    <a:pt x="1563" y="2712"/>
                    <a:pt x="1658" y="2702"/>
                    <a:pt x="1753" y="2682"/>
                  </a:cubicBezTo>
                  <a:cubicBezTo>
                    <a:pt x="2488" y="2527"/>
                    <a:pt x="2954" y="1820"/>
                    <a:pt x="2813" y="1085"/>
                  </a:cubicBezTo>
                  <a:cubicBezTo>
                    <a:pt x="2676" y="439"/>
                    <a:pt x="2102" y="0"/>
                    <a:pt x="14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73"/>
            <p:cNvSpPr/>
            <p:nvPr/>
          </p:nvSpPr>
          <p:spPr>
            <a:xfrm>
              <a:off x="5920744" y="3346856"/>
              <a:ext cx="181922" cy="366124"/>
            </a:xfrm>
            <a:custGeom>
              <a:avLst/>
              <a:gdLst/>
              <a:ahLst/>
              <a:cxnLst/>
              <a:rect l="l" t="t" r="r" b="b"/>
              <a:pathLst>
                <a:path w="3350" h="6742" extrusionOk="0">
                  <a:moveTo>
                    <a:pt x="1173" y="1"/>
                  </a:moveTo>
                  <a:lnTo>
                    <a:pt x="0" y="425"/>
                  </a:lnTo>
                  <a:lnTo>
                    <a:pt x="2148" y="6742"/>
                  </a:lnTo>
                  <a:lnTo>
                    <a:pt x="3349" y="6290"/>
                  </a:lnTo>
                  <a:lnTo>
                    <a:pt x="11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73"/>
            <p:cNvSpPr/>
            <p:nvPr/>
          </p:nvSpPr>
          <p:spPr>
            <a:xfrm>
              <a:off x="6016646" y="3660846"/>
              <a:ext cx="149719" cy="137229"/>
            </a:xfrm>
            <a:custGeom>
              <a:avLst/>
              <a:gdLst/>
              <a:ahLst/>
              <a:cxnLst/>
              <a:rect l="l" t="t" r="r" b="b"/>
              <a:pathLst>
                <a:path w="2757" h="2527" extrusionOk="0">
                  <a:moveTo>
                    <a:pt x="1378" y="1"/>
                  </a:moveTo>
                  <a:cubicBezTo>
                    <a:pt x="1292" y="1"/>
                    <a:pt x="1205" y="9"/>
                    <a:pt x="1117" y="27"/>
                  </a:cubicBezTo>
                  <a:cubicBezTo>
                    <a:pt x="439" y="168"/>
                    <a:pt x="1" y="833"/>
                    <a:pt x="142" y="1525"/>
                  </a:cubicBezTo>
                  <a:cubicBezTo>
                    <a:pt x="265" y="2118"/>
                    <a:pt x="788" y="2527"/>
                    <a:pt x="1379" y="2527"/>
                  </a:cubicBezTo>
                  <a:cubicBezTo>
                    <a:pt x="1465" y="2527"/>
                    <a:pt x="1552" y="2518"/>
                    <a:pt x="1640" y="2500"/>
                  </a:cubicBezTo>
                  <a:cubicBezTo>
                    <a:pt x="2318" y="2359"/>
                    <a:pt x="2756" y="1695"/>
                    <a:pt x="2615" y="1002"/>
                  </a:cubicBezTo>
                  <a:cubicBezTo>
                    <a:pt x="2492" y="410"/>
                    <a:pt x="1969" y="1"/>
                    <a:pt x="13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73"/>
            <p:cNvSpPr/>
            <p:nvPr/>
          </p:nvSpPr>
          <p:spPr>
            <a:xfrm>
              <a:off x="6087242" y="3761309"/>
              <a:ext cx="39968" cy="130495"/>
            </a:xfrm>
            <a:custGeom>
              <a:avLst/>
              <a:gdLst/>
              <a:ahLst/>
              <a:cxnLst/>
              <a:rect l="l" t="t" r="r" b="b"/>
              <a:pathLst>
                <a:path w="736" h="2403" extrusionOk="0">
                  <a:moveTo>
                    <a:pt x="594" y="0"/>
                  </a:moveTo>
                  <a:lnTo>
                    <a:pt x="1" y="43"/>
                  </a:lnTo>
                  <a:lnTo>
                    <a:pt x="142" y="2403"/>
                  </a:lnTo>
                  <a:lnTo>
                    <a:pt x="736" y="2374"/>
                  </a:lnTo>
                  <a:lnTo>
                    <a:pt x="5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73"/>
            <p:cNvSpPr/>
            <p:nvPr/>
          </p:nvSpPr>
          <p:spPr>
            <a:xfrm>
              <a:off x="6094139" y="3878716"/>
              <a:ext cx="125933" cy="50721"/>
            </a:xfrm>
            <a:custGeom>
              <a:avLst/>
              <a:gdLst/>
              <a:ahLst/>
              <a:cxnLst/>
              <a:rect l="l" t="t" r="r" b="b"/>
              <a:pathLst>
                <a:path w="2319" h="934" extrusionOk="0">
                  <a:moveTo>
                    <a:pt x="2276" y="0"/>
                  </a:moveTo>
                  <a:lnTo>
                    <a:pt x="1" y="128"/>
                  </a:lnTo>
                  <a:lnTo>
                    <a:pt x="57" y="933"/>
                  </a:lnTo>
                  <a:lnTo>
                    <a:pt x="2319" y="806"/>
                  </a:lnTo>
                  <a:lnTo>
                    <a:pt x="22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73"/>
            <p:cNvSpPr/>
            <p:nvPr/>
          </p:nvSpPr>
          <p:spPr>
            <a:xfrm>
              <a:off x="5903041" y="2909813"/>
              <a:ext cx="208803" cy="435309"/>
            </a:xfrm>
            <a:custGeom>
              <a:avLst/>
              <a:gdLst/>
              <a:ahLst/>
              <a:cxnLst/>
              <a:rect l="l" t="t" r="r" b="b"/>
              <a:pathLst>
                <a:path w="3845" h="8016" extrusionOk="0">
                  <a:moveTo>
                    <a:pt x="3179" y="1"/>
                  </a:moveTo>
                  <a:cubicBezTo>
                    <a:pt x="2929" y="1"/>
                    <a:pt x="2690" y="158"/>
                    <a:pt x="2601" y="403"/>
                  </a:cubicBezTo>
                  <a:lnTo>
                    <a:pt x="114" y="7201"/>
                  </a:lnTo>
                  <a:cubicBezTo>
                    <a:pt x="1" y="7526"/>
                    <a:pt x="156" y="7865"/>
                    <a:pt x="467" y="7978"/>
                  </a:cubicBezTo>
                  <a:cubicBezTo>
                    <a:pt x="536" y="8003"/>
                    <a:pt x="607" y="8015"/>
                    <a:pt x="676" y="8015"/>
                  </a:cubicBezTo>
                  <a:cubicBezTo>
                    <a:pt x="923" y="8015"/>
                    <a:pt x="1157" y="7867"/>
                    <a:pt x="1245" y="7625"/>
                  </a:cubicBezTo>
                  <a:lnTo>
                    <a:pt x="3732" y="813"/>
                  </a:lnTo>
                  <a:cubicBezTo>
                    <a:pt x="3845" y="502"/>
                    <a:pt x="3689" y="163"/>
                    <a:pt x="3379" y="36"/>
                  </a:cubicBezTo>
                  <a:cubicBezTo>
                    <a:pt x="3313" y="12"/>
                    <a:pt x="3245" y="1"/>
                    <a:pt x="3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73"/>
            <p:cNvSpPr/>
            <p:nvPr/>
          </p:nvSpPr>
          <p:spPr>
            <a:xfrm>
              <a:off x="7071079" y="2528268"/>
              <a:ext cx="462081" cy="71737"/>
            </a:xfrm>
            <a:custGeom>
              <a:avLst/>
              <a:gdLst/>
              <a:ahLst/>
              <a:cxnLst/>
              <a:rect l="l" t="t" r="r" b="b"/>
              <a:pathLst>
                <a:path w="8509" h="1321" extrusionOk="0">
                  <a:moveTo>
                    <a:pt x="6660" y="1"/>
                  </a:moveTo>
                  <a:cubicBezTo>
                    <a:pt x="6297" y="1"/>
                    <a:pt x="5877" y="19"/>
                    <a:pt x="5399" y="67"/>
                  </a:cubicBezTo>
                  <a:cubicBezTo>
                    <a:pt x="3265" y="279"/>
                    <a:pt x="1" y="109"/>
                    <a:pt x="566" y="519"/>
                  </a:cubicBezTo>
                  <a:cubicBezTo>
                    <a:pt x="914" y="765"/>
                    <a:pt x="3041" y="1321"/>
                    <a:pt x="5084" y="1321"/>
                  </a:cubicBezTo>
                  <a:cubicBezTo>
                    <a:pt x="6447" y="1321"/>
                    <a:pt x="7773" y="1073"/>
                    <a:pt x="8508" y="321"/>
                  </a:cubicBezTo>
                  <a:lnTo>
                    <a:pt x="8508" y="222"/>
                  </a:lnTo>
                  <a:cubicBezTo>
                    <a:pt x="8508" y="222"/>
                    <a:pt x="7921" y="1"/>
                    <a:pt x="66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73"/>
            <p:cNvSpPr/>
            <p:nvPr/>
          </p:nvSpPr>
          <p:spPr>
            <a:xfrm>
              <a:off x="7569162" y="2518059"/>
              <a:ext cx="39208" cy="82163"/>
            </a:xfrm>
            <a:custGeom>
              <a:avLst/>
              <a:gdLst/>
              <a:ahLst/>
              <a:cxnLst/>
              <a:rect l="l" t="t" r="r" b="b"/>
              <a:pathLst>
                <a:path w="722" h="1513" extrusionOk="0">
                  <a:moveTo>
                    <a:pt x="622" y="0"/>
                  </a:moveTo>
                  <a:lnTo>
                    <a:pt x="1" y="29"/>
                  </a:lnTo>
                  <a:lnTo>
                    <a:pt x="85" y="1512"/>
                  </a:lnTo>
                  <a:lnTo>
                    <a:pt x="721" y="1470"/>
                  </a:lnTo>
                  <a:lnTo>
                    <a:pt x="6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73"/>
            <p:cNvSpPr/>
            <p:nvPr/>
          </p:nvSpPr>
          <p:spPr>
            <a:xfrm>
              <a:off x="7526967" y="2505786"/>
              <a:ext cx="120557" cy="63754"/>
            </a:xfrm>
            <a:custGeom>
              <a:avLst/>
              <a:gdLst/>
              <a:ahLst/>
              <a:cxnLst/>
              <a:rect l="l" t="t" r="r" b="b"/>
              <a:pathLst>
                <a:path w="2220" h="1174" extrusionOk="0">
                  <a:moveTo>
                    <a:pt x="2163" y="0"/>
                  </a:moveTo>
                  <a:lnTo>
                    <a:pt x="0" y="127"/>
                  </a:lnTo>
                  <a:lnTo>
                    <a:pt x="57" y="1173"/>
                  </a:lnTo>
                  <a:lnTo>
                    <a:pt x="2219" y="1032"/>
                  </a:lnTo>
                  <a:lnTo>
                    <a:pt x="21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73"/>
            <p:cNvSpPr/>
            <p:nvPr/>
          </p:nvSpPr>
          <p:spPr>
            <a:xfrm>
              <a:off x="7645894" y="2488734"/>
              <a:ext cx="438187" cy="86291"/>
            </a:xfrm>
            <a:custGeom>
              <a:avLst/>
              <a:gdLst/>
              <a:ahLst/>
              <a:cxnLst/>
              <a:rect l="l" t="t" r="r" b="b"/>
              <a:pathLst>
                <a:path w="8069" h="1589" extrusionOk="0">
                  <a:moveTo>
                    <a:pt x="7525" y="1"/>
                  </a:moveTo>
                  <a:cubicBezTo>
                    <a:pt x="6630" y="1"/>
                    <a:pt x="4574" y="284"/>
                    <a:pt x="3068" y="314"/>
                  </a:cubicBezTo>
                  <a:cubicBezTo>
                    <a:pt x="934" y="357"/>
                    <a:pt x="1" y="837"/>
                    <a:pt x="1" y="837"/>
                  </a:cubicBezTo>
                  <a:lnTo>
                    <a:pt x="15" y="936"/>
                  </a:lnTo>
                  <a:cubicBezTo>
                    <a:pt x="609" y="1412"/>
                    <a:pt x="1480" y="1589"/>
                    <a:pt x="2429" y="1589"/>
                  </a:cubicBezTo>
                  <a:cubicBezTo>
                    <a:pt x="4751" y="1589"/>
                    <a:pt x="7544" y="528"/>
                    <a:pt x="7915" y="187"/>
                  </a:cubicBezTo>
                  <a:cubicBezTo>
                    <a:pt x="8069" y="50"/>
                    <a:pt x="7897" y="1"/>
                    <a:pt x="75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73"/>
            <p:cNvSpPr/>
            <p:nvPr/>
          </p:nvSpPr>
          <p:spPr>
            <a:xfrm>
              <a:off x="7498566" y="2592402"/>
              <a:ext cx="207282" cy="255016"/>
            </a:xfrm>
            <a:custGeom>
              <a:avLst/>
              <a:gdLst/>
              <a:ahLst/>
              <a:cxnLst/>
              <a:rect l="l" t="t" r="r" b="b"/>
              <a:pathLst>
                <a:path w="3817" h="4696" extrusionOk="0">
                  <a:moveTo>
                    <a:pt x="2809" y="0"/>
                  </a:moveTo>
                  <a:cubicBezTo>
                    <a:pt x="2791" y="0"/>
                    <a:pt x="2774" y="1"/>
                    <a:pt x="2756" y="2"/>
                  </a:cubicBezTo>
                  <a:lnTo>
                    <a:pt x="806" y="115"/>
                  </a:lnTo>
                  <a:cubicBezTo>
                    <a:pt x="354" y="143"/>
                    <a:pt x="1" y="525"/>
                    <a:pt x="29" y="977"/>
                  </a:cubicBezTo>
                  <a:lnTo>
                    <a:pt x="198" y="3917"/>
                  </a:lnTo>
                  <a:cubicBezTo>
                    <a:pt x="226" y="4352"/>
                    <a:pt x="593" y="4696"/>
                    <a:pt x="1024" y="4696"/>
                  </a:cubicBezTo>
                  <a:cubicBezTo>
                    <a:pt x="1041" y="4696"/>
                    <a:pt x="1058" y="4695"/>
                    <a:pt x="1075" y="4694"/>
                  </a:cubicBezTo>
                  <a:lnTo>
                    <a:pt x="3025" y="4581"/>
                  </a:lnTo>
                  <a:cubicBezTo>
                    <a:pt x="3477" y="4553"/>
                    <a:pt x="3816" y="4157"/>
                    <a:pt x="3788" y="3705"/>
                  </a:cubicBezTo>
                  <a:lnTo>
                    <a:pt x="3618" y="765"/>
                  </a:lnTo>
                  <a:cubicBezTo>
                    <a:pt x="3591" y="331"/>
                    <a:pt x="3238" y="0"/>
                    <a:pt x="28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73"/>
            <p:cNvSpPr/>
            <p:nvPr/>
          </p:nvSpPr>
          <p:spPr>
            <a:xfrm>
              <a:off x="5862367" y="2828084"/>
              <a:ext cx="1348447" cy="153575"/>
            </a:xfrm>
            <a:custGeom>
              <a:avLst/>
              <a:gdLst/>
              <a:ahLst/>
              <a:cxnLst/>
              <a:rect l="l" t="t" r="r" b="b"/>
              <a:pathLst>
                <a:path w="24831" h="2828" extrusionOk="0">
                  <a:moveTo>
                    <a:pt x="24760" y="1"/>
                  </a:moveTo>
                  <a:lnTo>
                    <a:pt x="1" y="1470"/>
                  </a:lnTo>
                  <a:lnTo>
                    <a:pt x="86" y="2827"/>
                  </a:lnTo>
                  <a:lnTo>
                    <a:pt x="24831" y="1357"/>
                  </a:lnTo>
                  <a:lnTo>
                    <a:pt x="247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73"/>
            <p:cNvSpPr/>
            <p:nvPr/>
          </p:nvSpPr>
          <p:spPr>
            <a:xfrm>
              <a:off x="7155523" y="2778232"/>
              <a:ext cx="132070" cy="93676"/>
            </a:xfrm>
            <a:custGeom>
              <a:avLst/>
              <a:gdLst/>
              <a:ahLst/>
              <a:cxnLst/>
              <a:rect l="l" t="t" r="r" b="b"/>
              <a:pathLst>
                <a:path w="2432" h="1725" extrusionOk="0">
                  <a:moveTo>
                    <a:pt x="2332" y="0"/>
                  </a:moveTo>
                  <a:lnTo>
                    <a:pt x="0" y="141"/>
                  </a:lnTo>
                  <a:lnTo>
                    <a:pt x="99" y="1724"/>
                  </a:lnTo>
                  <a:lnTo>
                    <a:pt x="2431" y="1597"/>
                  </a:lnTo>
                  <a:lnTo>
                    <a:pt x="233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73"/>
            <p:cNvSpPr/>
            <p:nvPr/>
          </p:nvSpPr>
          <p:spPr>
            <a:xfrm>
              <a:off x="7193102" y="2859581"/>
              <a:ext cx="65329" cy="79122"/>
            </a:xfrm>
            <a:custGeom>
              <a:avLst/>
              <a:gdLst/>
              <a:ahLst/>
              <a:cxnLst/>
              <a:rect l="l" t="t" r="r" b="b"/>
              <a:pathLst>
                <a:path w="1203" h="1457" extrusionOk="0">
                  <a:moveTo>
                    <a:pt x="1132" y="0"/>
                  </a:moveTo>
                  <a:lnTo>
                    <a:pt x="1" y="57"/>
                  </a:lnTo>
                  <a:lnTo>
                    <a:pt x="43" y="919"/>
                  </a:lnTo>
                  <a:cubicBezTo>
                    <a:pt x="57" y="1221"/>
                    <a:pt x="324" y="1456"/>
                    <a:pt x="625" y="1456"/>
                  </a:cubicBezTo>
                  <a:cubicBezTo>
                    <a:pt x="634" y="1456"/>
                    <a:pt x="642" y="1456"/>
                    <a:pt x="651" y="1456"/>
                  </a:cubicBezTo>
                  <a:cubicBezTo>
                    <a:pt x="962" y="1427"/>
                    <a:pt x="1202" y="1159"/>
                    <a:pt x="1174" y="848"/>
                  </a:cubicBezTo>
                  <a:lnTo>
                    <a:pt x="113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73"/>
            <p:cNvSpPr/>
            <p:nvPr/>
          </p:nvSpPr>
          <p:spPr>
            <a:xfrm>
              <a:off x="6522385" y="2435190"/>
              <a:ext cx="25360" cy="59138"/>
            </a:xfrm>
            <a:custGeom>
              <a:avLst/>
              <a:gdLst/>
              <a:ahLst/>
              <a:cxnLst/>
              <a:rect l="l" t="t" r="r" b="b"/>
              <a:pathLst>
                <a:path w="467" h="1089" extrusionOk="0">
                  <a:moveTo>
                    <a:pt x="396" y="0"/>
                  </a:moveTo>
                  <a:lnTo>
                    <a:pt x="1" y="28"/>
                  </a:lnTo>
                  <a:lnTo>
                    <a:pt x="57" y="1088"/>
                  </a:lnTo>
                  <a:lnTo>
                    <a:pt x="467" y="1060"/>
                  </a:lnTo>
                  <a:lnTo>
                    <a:pt x="3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73"/>
            <p:cNvSpPr/>
            <p:nvPr/>
          </p:nvSpPr>
          <p:spPr>
            <a:xfrm>
              <a:off x="6467918" y="2409015"/>
              <a:ext cx="129735" cy="40837"/>
            </a:xfrm>
            <a:custGeom>
              <a:avLst/>
              <a:gdLst/>
              <a:ahLst/>
              <a:cxnLst/>
              <a:rect l="l" t="t" r="r" b="b"/>
              <a:pathLst>
                <a:path w="2389" h="752" extrusionOk="0">
                  <a:moveTo>
                    <a:pt x="2060" y="1"/>
                  </a:moveTo>
                  <a:cubicBezTo>
                    <a:pt x="2052" y="1"/>
                    <a:pt x="2044" y="1"/>
                    <a:pt x="2035" y="2"/>
                  </a:cubicBezTo>
                  <a:lnTo>
                    <a:pt x="311" y="100"/>
                  </a:lnTo>
                  <a:cubicBezTo>
                    <a:pt x="127" y="115"/>
                    <a:pt x="0" y="270"/>
                    <a:pt x="0" y="440"/>
                  </a:cubicBezTo>
                  <a:cubicBezTo>
                    <a:pt x="14" y="615"/>
                    <a:pt x="156" y="752"/>
                    <a:pt x="328" y="752"/>
                  </a:cubicBezTo>
                  <a:cubicBezTo>
                    <a:pt x="337" y="752"/>
                    <a:pt x="345" y="751"/>
                    <a:pt x="353" y="751"/>
                  </a:cubicBezTo>
                  <a:lnTo>
                    <a:pt x="2078" y="652"/>
                  </a:lnTo>
                  <a:cubicBezTo>
                    <a:pt x="2247" y="637"/>
                    <a:pt x="2388" y="482"/>
                    <a:pt x="2374" y="312"/>
                  </a:cubicBezTo>
                  <a:cubicBezTo>
                    <a:pt x="2374" y="137"/>
                    <a:pt x="2233" y="1"/>
                    <a:pt x="20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73"/>
            <p:cNvSpPr/>
            <p:nvPr/>
          </p:nvSpPr>
          <p:spPr>
            <a:xfrm>
              <a:off x="6140950" y="2467067"/>
              <a:ext cx="777756" cy="344185"/>
            </a:xfrm>
            <a:custGeom>
              <a:avLst/>
              <a:gdLst/>
              <a:ahLst/>
              <a:cxnLst/>
              <a:rect l="l" t="t" r="r" b="b"/>
              <a:pathLst>
                <a:path w="14322" h="6338" extrusionOk="0">
                  <a:moveTo>
                    <a:pt x="10707" y="0"/>
                  </a:moveTo>
                  <a:cubicBezTo>
                    <a:pt x="10639" y="0"/>
                    <a:pt x="10570" y="2"/>
                    <a:pt x="10501" y="7"/>
                  </a:cubicBezTo>
                  <a:lnTo>
                    <a:pt x="3520" y="431"/>
                  </a:lnTo>
                  <a:cubicBezTo>
                    <a:pt x="1471" y="544"/>
                    <a:pt x="1" y="2437"/>
                    <a:pt x="397" y="4458"/>
                  </a:cubicBezTo>
                  <a:lnTo>
                    <a:pt x="764" y="6338"/>
                  </a:lnTo>
                  <a:lnTo>
                    <a:pt x="13808" y="5560"/>
                  </a:lnTo>
                  <a:lnTo>
                    <a:pt x="14048" y="3836"/>
                  </a:lnTo>
                  <a:cubicBezTo>
                    <a:pt x="14322" y="1799"/>
                    <a:pt x="12730" y="0"/>
                    <a:pt x="107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73"/>
            <p:cNvSpPr/>
            <p:nvPr/>
          </p:nvSpPr>
          <p:spPr>
            <a:xfrm>
              <a:off x="6419532" y="2558733"/>
              <a:ext cx="14662" cy="86019"/>
            </a:xfrm>
            <a:custGeom>
              <a:avLst/>
              <a:gdLst/>
              <a:ahLst/>
              <a:cxnLst/>
              <a:rect l="l" t="t" r="r" b="b"/>
              <a:pathLst>
                <a:path w="270" h="1584" extrusionOk="0">
                  <a:moveTo>
                    <a:pt x="185" y="0"/>
                  </a:moveTo>
                  <a:lnTo>
                    <a:pt x="1" y="14"/>
                  </a:lnTo>
                  <a:lnTo>
                    <a:pt x="86" y="1583"/>
                  </a:lnTo>
                  <a:lnTo>
                    <a:pt x="269" y="1583"/>
                  </a:lnTo>
                  <a:lnTo>
                    <a:pt x="18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73"/>
            <p:cNvSpPr/>
            <p:nvPr/>
          </p:nvSpPr>
          <p:spPr>
            <a:xfrm>
              <a:off x="6457926" y="2556398"/>
              <a:ext cx="15423" cy="86019"/>
            </a:xfrm>
            <a:custGeom>
              <a:avLst/>
              <a:gdLst/>
              <a:ahLst/>
              <a:cxnLst/>
              <a:rect l="l" t="t" r="r" b="b"/>
              <a:pathLst>
                <a:path w="284" h="1584" extrusionOk="0">
                  <a:moveTo>
                    <a:pt x="184" y="1"/>
                  </a:moveTo>
                  <a:lnTo>
                    <a:pt x="0" y="15"/>
                  </a:lnTo>
                  <a:lnTo>
                    <a:pt x="85" y="1584"/>
                  </a:lnTo>
                  <a:lnTo>
                    <a:pt x="283" y="1584"/>
                  </a:lnTo>
                  <a:lnTo>
                    <a:pt x="1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73"/>
            <p:cNvSpPr/>
            <p:nvPr/>
          </p:nvSpPr>
          <p:spPr>
            <a:xfrm>
              <a:off x="6496319" y="2554117"/>
              <a:ext cx="15368" cy="86019"/>
            </a:xfrm>
            <a:custGeom>
              <a:avLst/>
              <a:gdLst/>
              <a:ahLst/>
              <a:cxnLst/>
              <a:rect l="l" t="t" r="r" b="b"/>
              <a:pathLst>
                <a:path w="283" h="1584" extrusionOk="0">
                  <a:moveTo>
                    <a:pt x="184" y="0"/>
                  </a:moveTo>
                  <a:lnTo>
                    <a:pt x="0" y="15"/>
                  </a:lnTo>
                  <a:lnTo>
                    <a:pt x="99" y="1583"/>
                  </a:lnTo>
                  <a:lnTo>
                    <a:pt x="283" y="1583"/>
                  </a:lnTo>
                  <a:lnTo>
                    <a:pt x="1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73"/>
            <p:cNvSpPr/>
            <p:nvPr/>
          </p:nvSpPr>
          <p:spPr>
            <a:xfrm>
              <a:off x="6534658" y="2551836"/>
              <a:ext cx="15423" cy="85965"/>
            </a:xfrm>
            <a:custGeom>
              <a:avLst/>
              <a:gdLst/>
              <a:ahLst/>
              <a:cxnLst/>
              <a:rect l="l" t="t" r="r" b="b"/>
              <a:pathLst>
                <a:path w="284" h="1583" extrusionOk="0">
                  <a:moveTo>
                    <a:pt x="184" y="0"/>
                  </a:moveTo>
                  <a:lnTo>
                    <a:pt x="1" y="14"/>
                  </a:lnTo>
                  <a:lnTo>
                    <a:pt x="100" y="1583"/>
                  </a:lnTo>
                  <a:lnTo>
                    <a:pt x="283" y="1583"/>
                  </a:lnTo>
                  <a:lnTo>
                    <a:pt x="1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73"/>
            <p:cNvSpPr/>
            <p:nvPr/>
          </p:nvSpPr>
          <p:spPr>
            <a:xfrm>
              <a:off x="6573052" y="2549501"/>
              <a:ext cx="15368" cy="86779"/>
            </a:xfrm>
            <a:custGeom>
              <a:avLst/>
              <a:gdLst/>
              <a:ahLst/>
              <a:cxnLst/>
              <a:rect l="l" t="t" r="r" b="b"/>
              <a:pathLst>
                <a:path w="283" h="1598" extrusionOk="0">
                  <a:moveTo>
                    <a:pt x="198" y="1"/>
                  </a:moveTo>
                  <a:lnTo>
                    <a:pt x="0" y="15"/>
                  </a:lnTo>
                  <a:lnTo>
                    <a:pt x="99" y="1598"/>
                  </a:lnTo>
                  <a:lnTo>
                    <a:pt x="283" y="1583"/>
                  </a:lnTo>
                  <a:lnTo>
                    <a:pt x="19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73"/>
            <p:cNvSpPr/>
            <p:nvPr/>
          </p:nvSpPr>
          <p:spPr>
            <a:xfrm>
              <a:off x="6612205" y="2547220"/>
              <a:ext cx="14608" cy="86779"/>
            </a:xfrm>
            <a:custGeom>
              <a:avLst/>
              <a:gdLst/>
              <a:ahLst/>
              <a:cxnLst/>
              <a:rect l="l" t="t" r="r" b="b"/>
              <a:pathLst>
                <a:path w="269" h="1598" extrusionOk="0">
                  <a:moveTo>
                    <a:pt x="184" y="0"/>
                  </a:moveTo>
                  <a:lnTo>
                    <a:pt x="0" y="14"/>
                  </a:lnTo>
                  <a:lnTo>
                    <a:pt x="85" y="1597"/>
                  </a:lnTo>
                  <a:lnTo>
                    <a:pt x="269" y="1583"/>
                  </a:lnTo>
                  <a:lnTo>
                    <a:pt x="1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73"/>
            <p:cNvSpPr/>
            <p:nvPr/>
          </p:nvSpPr>
          <p:spPr>
            <a:xfrm>
              <a:off x="6185479" y="2772856"/>
              <a:ext cx="722962" cy="426566"/>
            </a:xfrm>
            <a:custGeom>
              <a:avLst/>
              <a:gdLst/>
              <a:ahLst/>
              <a:cxnLst/>
              <a:rect l="l" t="t" r="r" b="b"/>
              <a:pathLst>
                <a:path w="13313" h="7855" extrusionOk="0">
                  <a:moveTo>
                    <a:pt x="13044" y="0"/>
                  </a:moveTo>
                  <a:lnTo>
                    <a:pt x="1" y="777"/>
                  </a:lnTo>
                  <a:lnTo>
                    <a:pt x="57" y="1696"/>
                  </a:lnTo>
                  <a:cubicBezTo>
                    <a:pt x="261" y="5169"/>
                    <a:pt x="3144" y="7855"/>
                    <a:pt x="6579" y="7855"/>
                  </a:cubicBezTo>
                  <a:cubicBezTo>
                    <a:pt x="6708" y="7855"/>
                    <a:pt x="6837" y="7851"/>
                    <a:pt x="6968" y="7843"/>
                  </a:cubicBezTo>
                  <a:cubicBezTo>
                    <a:pt x="10557" y="7631"/>
                    <a:pt x="13313" y="4536"/>
                    <a:pt x="13101" y="933"/>
                  </a:cubicBezTo>
                  <a:lnTo>
                    <a:pt x="1304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73"/>
            <p:cNvSpPr/>
            <p:nvPr/>
          </p:nvSpPr>
          <p:spPr>
            <a:xfrm>
              <a:off x="6444132" y="2952930"/>
              <a:ext cx="222596" cy="216080"/>
            </a:xfrm>
            <a:custGeom>
              <a:avLst/>
              <a:gdLst/>
              <a:ahLst/>
              <a:cxnLst/>
              <a:rect l="l" t="t" r="r" b="b"/>
              <a:pathLst>
                <a:path w="4099" h="3979" extrusionOk="0">
                  <a:moveTo>
                    <a:pt x="2065" y="1"/>
                  </a:moveTo>
                  <a:cubicBezTo>
                    <a:pt x="2022" y="1"/>
                    <a:pt x="1979" y="2"/>
                    <a:pt x="1936" y="5"/>
                  </a:cubicBezTo>
                  <a:cubicBezTo>
                    <a:pt x="834" y="62"/>
                    <a:pt x="0" y="1009"/>
                    <a:pt x="71" y="2111"/>
                  </a:cubicBezTo>
                  <a:cubicBezTo>
                    <a:pt x="125" y="3164"/>
                    <a:pt x="1014" y="3979"/>
                    <a:pt x="2058" y="3979"/>
                  </a:cubicBezTo>
                  <a:cubicBezTo>
                    <a:pt x="2093" y="3979"/>
                    <a:pt x="2127" y="3978"/>
                    <a:pt x="2162" y="3976"/>
                  </a:cubicBezTo>
                  <a:cubicBezTo>
                    <a:pt x="3265" y="3906"/>
                    <a:pt x="4098" y="2959"/>
                    <a:pt x="4028" y="1871"/>
                  </a:cubicBezTo>
                  <a:cubicBezTo>
                    <a:pt x="3973" y="812"/>
                    <a:pt x="3098" y="1"/>
                    <a:pt x="2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73"/>
            <p:cNvSpPr/>
            <p:nvPr/>
          </p:nvSpPr>
          <p:spPr>
            <a:xfrm>
              <a:off x="4948365" y="2639538"/>
              <a:ext cx="462081" cy="71140"/>
            </a:xfrm>
            <a:custGeom>
              <a:avLst/>
              <a:gdLst/>
              <a:ahLst/>
              <a:cxnLst/>
              <a:rect l="l" t="t" r="r" b="b"/>
              <a:pathLst>
                <a:path w="8509" h="1310" extrusionOk="0">
                  <a:moveTo>
                    <a:pt x="6653" y="1"/>
                  </a:moveTo>
                  <a:cubicBezTo>
                    <a:pt x="6291" y="1"/>
                    <a:pt x="5874" y="19"/>
                    <a:pt x="5399" y="67"/>
                  </a:cubicBezTo>
                  <a:cubicBezTo>
                    <a:pt x="3265" y="265"/>
                    <a:pt x="1" y="109"/>
                    <a:pt x="566" y="505"/>
                  </a:cubicBezTo>
                  <a:cubicBezTo>
                    <a:pt x="906" y="751"/>
                    <a:pt x="3040" y="1310"/>
                    <a:pt x="5091" y="1310"/>
                  </a:cubicBezTo>
                  <a:cubicBezTo>
                    <a:pt x="6449" y="1310"/>
                    <a:pt x="7770" y="1065"/>
                    <a:pt x="8508" y="321"/>
                  </a:cubicBezTo>
                  <a:lnTo>
                    <a:pt x="8494" y="222"/>
                  </a:lnTo>
                  <a:cubicBezTo>
                    <a:pt x="8494" y="222"/>
                    <a:pt x="7907" y="1"/>
                    <a:pt x="66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73"/>
            <p:cNvSpPr/>
            <p:nvPr/>
          </p:nvSpPr>
          <p:spPr>
            <a:xfrm>
              <a:off x="5446447" y="2628569"/>
              <a:ext cx="38448" cy="82163"/>
            </a:xfrm>
            <a:custGeom>
              <a:avLst/>
              <a:gdLst/>
              <a:ahLst/>
              <a:cxnLst/>
              <a:rect l="l" t="t" r="r" b="b"/>
              <a:pathLst>
                <a:path w="708" h="1513" extrusionOk="0">
                  <a:moveTo>
                    <a:pt x="622" y="0"/>
                  </a:moveTo>
                  <a:lnTo>
                    <a:pt x="0" y="43"/>
                  </a:lnTo>
                  <a:lnTo>
                    <a:pt x="85" y="1512"/>
                  </a:lnTo>
                  <a:lnTo>
                    <a:pt x="707" y="1470"/>
                  </a:lnTo>
                  <a:lnTo>
                    <a:pt x="6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73"/>
            <p:cNvSpPr/>
            <p:nvPr/>
          </p:nvSpPr>
          <p:spPr>
            <a:xfrm>
              <a:off x="5403493" y="2616296"/>
              <a:ext cx="121263" cy="63754"/>
            </a:xfrm>
            <a:custGeom>
              <a:avLst/>
              <a:gdLst/>
              <a:ahLst/>
              <a:cxnLst/>
              <a:rect l="l" t="t" r="r" b="b"/>
              <a:pathLst>
                <a:path w="2233" h="1174" extrusionOk="0">
                  <a:moveTo>
                    <a:pt x="2176" y="0"/>
                  </a:moveTo>
                  <a:lnTo>
                    <a:pt x="0" y="127"/>
                  </a:lnTo>
                  <a:lnTo>
                    <a:pt x="71" y="1173"/>
                  </a:lnTo>
                  <a:lnTo>
                    <a:pt x="2233" y="1046"/>
                  </a:lnTo>
                  <a:lnTo>
                    <a:pt x="21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73"/>
            <p:cNvSpPr/>
            <p:nvPr/>
          </p:nvSpPr>
          <p:spPr>
            <a:xfrm>
              <a:off x="5523180" y="2599244"/>
              <a:ext cx="437970" cy="86291"/>
            </a:xfrm>
            <a:custGeom>
              <a:avLst/>
              <a:gdLst/>
              <a:ahLst/>
              <a:cxnLst/>
              <a:rect l="l" t="t" r="r" b="b"/>
              <a:pathLst>
                <a:path w="8065" h="1589" extrusionOk="0">
                  <a:moveTo>
                    <a:pt x="7518" y="1"/>
                  </a:moveTo>
                  <a:cubicBezTo>
                    <a:pt x="6623" y="1"/>
                    <a:pt x="4574" y="284"/>
                    <a:pt x="3067" y="314"/>
                  </a:cubicBezTo>
                  <a:cubicBezTo>
                    <a:pt x="919" y="357"/>
                    <a:pt x="1" y="837"/>
                    <a:pt x="1" y="837"/>
                  </a:cubicBezTo>
                  <a:lnTo>
                    <a:pt x="1" y="936"/>
                  </a:lnTo>
                  <a:cubicBezTo>
                    <a:pt x="595" y="1412"/>
                    <a:pt x="1467" y="1589"/>
                    <a:pt x="2417" y="1589"/>
                  </a:cubicBezTo>
                  <a:cubicBezTo>
                    <a:pt x="4743" y="1589"/>
                    <a:pt x="7543" y="528"/>
                    <a:pt x="7915" y="187"/>
                  </a:cubicBezTo>
                  <a:cubicBezTo>
                    <a:pt x="8064" y="50"/>
                    <a:pt x="7891" y="1"/>
                    <a:pt x="75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73"/>
            <p:cNvSpPr/>
            <p:nvPr/>
          </p:nvSpPr>
          <p:spPr>
            <a:xfrm>
              <a:off x="5375851" y="2702912"/>
              <a:ext cx="207228" cy="255016"/>
            </a:xfrm>
            <a:custGeom>
              <a:avLst/>
              <a:gdLst/>
              <a:ahLst/>
              <a:cxnLst/>
              <a:rect l="l" t="t" r="r" b="b"/>
              <a:pathLst>
                <a:path w="3816" h="4696" extrusionOk="0">
                  <a:moveTo>
                    <a:pt x="2793" y="1"/>
                  </a:moveTo>
                  <a:cubicBezTo>
                    <a:pt x="2776" y="1"/>
                    <a:pt x="2759" y="1"/>
                    <a:pt x="2742" y="2"/>
                  </a:cubicBezTo>
                  <a:lnTo>
                    <a:pt x="792" y="115"/>
                  </a:lnTo>
                  <a:cubicBezTo>
                    <a:pt x="339" y="143"/>
                    <a:pt x="0" y="539"/>
                    <a:pt x="29" y="991"/>
                  </a:cubicBezTo>
                  <a:lnTo>
                    <a:pt x="198" y="3931"/>
                  </a:lnTo>
                  <a:cubicBezTo>
                    <a:pt x="225" y="4365"/>
                    <a:pt x="579" y="4696"/>
                    <a:pt x="1008" y="4696"/>
                  </a:cubicBezTo>
                  <a:cubicBezTo>
                    <a:pt x="1025" y="4696"/>
                    <a:pt x="1043" y="4695"/>
                    <a:pt x="1060" y="4694"/>
                  </a:cubicBezTo>
                  <a:lnTo>
                    <a:pt x="3010" y="4581"/>
                  </a:lnTo>
                  <a:cubicBezTo>
                    <a:pt x="3463" y="4553"/>
                    <a:pt x="3816" y="4171"/>
                    <a:pt x="3788" y="3719"/>
                  </a:cubicBezTo>
                  <a:lnTo>
                    <a:pt x="3618" y="779"/>
                  </a:lnTo>
                  <a:cubicBezTo>
                    <a:pt x="3591" y="344"/>
                    <a:pt x="3223" y="1"/>
                    <a:pt x="27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73"/>
            <p:cNvSpPr/>
            <p:nvPr/>
          </p:nvSpPr>
          <p:spPr>
            <a:xfrm>
              <a:off x="5354347" y="2650834"/>
              <a:ext cx="2382197" cy="244861"/>
            </a:xfrm>
            <a:custGeom>
              <a:avLst/>
              <a:gdLst/>
              <a:ahLst/>
              <a:cxnLst/>
              <a:rect l="l" t="t" r="r" b="b"/>
              <a:pathLst>
                <a:path w="43867" h="4509" extrusionOk="0">
                  <a:moveTo>
                    <a:pt x="38044" y="0"/>
                  </a:moveTo>
                  <a:lnTo>
                    <a:pt x="5131" y="1936"/>
                  </a:lnTo>
                  <a:lnTo>
                    <a:pt x="4056" y="3152"/>
                  </a:lnTo>
                  <a:lnTo>
                    <a:pt x="1" y="3547"/>
                  </a:lnTo>
                  <a:lnTo>
                    <a:pt x="57" y="4508"/>
                  </a:lnTo>
                  <a:lnTo>
                    <a:pt x="43866" y="1922"/>
                  </a:lnTo>
                  <a:lnTo>
                    <a:pt x="43810" y="834"/>
                  </a:lnTo>
                  <a:lnTo>
                    <a:pt x="39288" y="1102"/>
                  </a:lnTo>
                  <a:lnTo>
                    <a:pt x="3804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73"/>
            <p:cNvSpPr/>
            <p:nvPr/>
          </p:nvSpPr>
          <p:spPr>
            <a:xfrm>
              <a:off x="5768746" y="2862622"/>
              <a:ext cx="132070" cy="93676"/>
            </a:xfrm>
            <a:custGeom>
              <a:avLst/>
              <a:gdLst/>
              <a:ahLst/>
              <a:cxnLst/>
              <a:rect l="l" t="t" r="r" b="b"/>
              <a:pathLst>
                <a:path w="2432" h="1725" extrusionOk="0">
                  <a:moveTo>
                    <a:pt x="2333" y="1"/>
                  </a:moveTo>
                  <a:lnTo>
                    <a:pt x="1" y="142"/>
                  </a:lnTo>
                  <a:lnTo>
                    <a:pt x="100" y="1725"/>
                  </a:lnTo>
                  <a:lnTo>
                    <a:pt x="2432" y="1583"/>
                  </a:lnTo>
                  <a:lnTo>
                    <a:pt x="23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73"/>
            <p:cNvSpPr/>
            <p:nvPr/>
          </p:nvSpPr>
          <p:spPr>
            <a:xfrm>
              <a:off x="5806379" y="2944730"/>
              <a:ext cx="65275" cy="79122"/>
            </a:xfrm>
            <a:custGeom>
              <a:avLst/>
              <a:gdLst/>
              <a:ahLst/>
              <a:cxnLst/>
              <a:rect l="l" t="t" r="r" b="b"/>
              <a:pathLst>
                <a:path w="1202" h="1457" extrusionOk="0">
                  <a:moveTo>
                    <a:pt x="1131" y="1"/>
                  </a:moveTo>
                  <a:lnTo>
                    <a:pt x="0" y="57"/>
                  </a:lnTo>
                  <a:lnTo>
                    <a:pt x="43" y="919"/>
                  </a:lnTo>
                  <a:cubicBezTo>
                    <a:pt x="70" y="1221"/>
                    <a:pt x="325" y="1457"/>
                    <a:pt x="624" y="1457"/>
                  </a:cubicBezTo>
                  <a:cubicBezTo>
                    <a:pt x="633" y="1457"/>
                    <a:pt x="642" y="1457"/>
                    <a:pt x="650" y="1456"/>
                  </a:cubicBezTo>
                  <a:cubicBezTo>
                    <a:pt x="961" y="1428"/>
                    <a:pt x="1202" y="1160"/>
                    <a:pt x="1187" y="849"/>
                  </a:cubicBezTo>
                  <a:lnTo>
                    <a:pt x="113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73"/>
            <p:cNvSpPr/>
            <p:nvPr/>
          </p:nvSpPr>
          <p:spPr>
            <a:xfrm>
              <a:off x="6471719" y="2979160"/>
              <a:ext cx="167368" cy="162969"/>
            </a:xfrm>
            <a:custGeom>
              <a:avLst/>
              <a:gdLst/>
              <a:ahLst/>
              <a:cxnLst/>
              <a:rect l="l" t="t" r="r" b="b"/>
              <a:pathLst>
                <a:path w="3082" h="3001" extrusionOk="0">
                  <a:moveTo>
                    <a:pt x="1534" y="1"/>
                  </a:moveTo>
                  <a:cubicBezTo>
                    <a:pt x="1508" y="1"/>
                    <a:pt x="1482" y="1"/>
                    <a:pt x="1456" y="3"/>
                  </a:cubicBezTo>
                  <a:cubicBezTo>
                    <a:pt x="623" y="59"/>
                    <a:pt x="1" y="766"/>
                    <a:pt x="43" y="1585"/>
                  </a:cubicBezTo>
                  <a:cubicBezTo>
                    <a:pt x="98" y="2392"/>
                    <a:pt x="761" y="3001"/>
                    <a:pt x="1547" y="3001"/>
                  </a:cubicBezTo>
                  <a:cubicBezTo>
                    <a:pt x="1573" y="3001"/>
                    <a:pt x="1600" y="3000"/>
                    <a:pt x="1626" y="2999"/>
                  </a:cubicBezTo>
                  <a:cubicBezTo>
                    <a:pt x="2460" y="2956"/>
                    <a:pt x="3082" y="2235"/>
                    <a:pt x="3039" y="1416"/>
                  </a:cubicBezTo>
                  <a:cubicBezTo>
                    <a:pt x="2984" y="622"/>
                    <a:pt x="2320" y="1"/>
                    <a:pt x="1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73"/>
            <p:cNvSpPr/>
            <p:nvPr/>
          </p:nvSpPr>
          <p:spPr>
            <a:xfrm>
              <a:off x="6487087" y="2994473"/>
              <a:ext cx="136631" cy="133047"/>
            </a:xfrm>
            <a:custGeom>
              <a:avLst/>
              <a:gdLst/>
              <a:ahLst/>
              <a:cxnLst/>
              <a:rect l="l" t="t" r="r" b="b"/>
              <a:pathLst>
                <a:path w="2516" h="2450" extrusionOk="0">
                  <a:moveTo>
                    <a:pt x="1266" y="1"/>
                  </a:moveTo>
                  <a:cubicBezTo>
                    <a:pt x="1240" y="1"/>
                    <a:pt x="1214" y="2"/>
                    <a:pt x="1188" y="3"/>
                  </a:cubicBezTo>
                  <a:cubicBezTo>
                    <a:pt x="509" y="46"/>
                    <a:pt x="0" y="625"/>
                    <a:pt x="43" y="1289"/>
                  </a:cubicBezTo>
                  <a:cubicBezTo>
                    <a:pt x="70" y="1950"/>
                    <a:pt x="620" y="2449"/>
                    <a:pt x="1275" y="2449"/>
                  </a:cubicBezTo>
                  <a:cubicBezTo>
                    <a:pt x="1293" y="2449"/>
                    <a:pt x="1311" y="2449"/>
                    <a:pt x="1329" y="2448"/>
                  </a:cubicBezTo>
                  <a:cubicBezTo>
                    <a:pt x="2007" y="2406"/>
                    <a:pt x="2516" y="1826"/>
                    <a:pt x="2474" y="1148"/>
                  </a:cubicBezTo>
                  <a:cubicBezTo>
                    <a:pt x="2433" y="496"/>
                    <a:pt x="1909" y="1"/>
                    <a:pt x="12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73"/>
            <p:cNvSpPr/>
            <p:nvPr/>
          </p:nvSpPr>
          <p:spPr>
            <a:xfrm>
              <a:off x="6682041" y="2931643"/>
              <a:ext cx="53002" cy="51535"/>
            </a:xfrm>
            <a:custGeom>
              <a:avLst/>
              <a:gdLst/>
              <a:ahLst/>
              <a:cxnLst/>
              <a:rect l="l" t="t" r="r" b="b"/>
              <a:pathLst>
                <a:path w="976" h="949" extrusionOk="0">
                  <a:moveTo>
                    <a:pt x="479" y="1"/>
                  </a:moveTo>
                  <a:cubicBezTo>
                    <a:pt x="470" y="1"/>
                    <a:pt x="461" y="1"/>
                    <a:pt x="452" y="1"/>
                  </a:cubicBezTo>
                  <a:cubicBezTo>
                    <a:pt x="198" y="16"/>
                    <a:pt x="0" y="242"/>
                    <a:pt x="14" y="510"/>
                  </a:cubicBezTo>
                  <a:cubicBezTo>
                    <a:pt x="28" y="756"/>
                    <a:pt x="239" y="949"/>
                    <a:pt x="483" y="949"/>
                  </a:cubicBezTo>
                  <a:cubicBezTo>
                    <a:pt x="492" y="949"/>
                    <a:pt x="500" y="949"/>
                    <a:pt x="509" y="948"/>
                  </a:cubicBezTo>
                  <a:cubicBezTo>
                    <a:pt x="777" y="934"/>
                    <a:pt x="975" y="708"/>
                    <a:pt x="961" y="454"/>
                  </a:cubicBezTo>
                  <a:cubicBezTo>
                    <a:pt x="947" y="194"/>
                    <a:pt x="736" y="1"/>
                    <a:pt x="4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73"/>
            <p:cNvSpPr/>
            <p:nvPr/>
          </p:nvSpPr>
          <p:spPr>
            <a:xfrm>
              <a:off x="6187760" y="2808697"/>
              <a:ext cx="708409" cy="42684"/>
            </a:xfrm>
            <a:custGeom>
              <a:avLst/>
              <a:gdLst/>
              <a:ahLst/>
              <a:cxnLst/>
              <a:rect l="l" t="t" r="r" b="b"/>
              <a:pathLst>
                <a:path w="13045" h="786" extrusionOk="0">
                  <a:moveTo>
                    <a:pt x="12982" y="1"/>
                  </a:moveTo>
                  <a:cubicBezTo>
                    <a:pt x="12540" y="1"/>
                    <a:pt x="9812" y="135"/>
                    <a:pt x="6516" y="329"/>
                  </a:cubicBezTo>
                  <a:cubicBezTo>
                    <a:pt x="2912" y="541"/>
                    <a:pt x="1" y="739"/>
                    <a:pt x="1" y="782"/>
                  </a:cubicBezTo>
                  <a:cubicBezTo>
                    <a:pt x="1" y="784"/>
                    <a:pt x="22" y="785"/>
                    <a:pt x="64" y="785"/>
                  </a:cubicBezTo>
                  <a:cubicBezTo>
                    <a:pt x="506" y="785"/>
                    <a:pt x="3234" y="650"/>
                    <a:pt x="6530" y="457"/>
                  </a:cubicBezTo>
                  <a:cubicBezTo>
                    <a:pt x="10120" y="245"/>
                    <a:pt x="13045" y="33"/>
                    <a:pt x="13045" y="4"/>
                  </a:cubicBezTo>
                  <a:cubicBezTo>
                    <a:pt x="13045" y="2"/>
                    <a:pt x="13023" y="1"/>
                    <a:pt x="129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73"/>
            <p:cNvSpPr/>
            <p:nvPr/>
          </p:nvSpPr>
          <p:spPr>
            <a:xfrm>
              <a:off x="5764184" y="2866912"/>
              <a:ext cx="139727" cy="10970"/>
            </a:xfrm>
            <a:custGeom>
              <a:avLst/>
              <a:gdLst/>
              <a:ahLst/>
              <a:cxnLst/>
              <a:rect l="l" t="t" r="r" b="b"/>
              <a:pathLst>
                <a:path w="2573" h="202" extrusionOk="0">
                  <a:moveTo>
                    <a:pt x="2254" y="1"/>
                  </a:moveTo>
                  <a:cubicBezTo>
                    <a:pt x="2021" y="1"/>
                    <a:pt x="1675" y="11"/>
                    <a:pt x="1286" y="35"/>
                  </a:cubicBezTo>
                  <a:cubicBezTo>
                    <a:pt x="580" y="77"/>
                    <a:pt x="0" y="148"/>
                    <a:pt x="0" y="176"/>
                  </a:cubicBezTo>
                  <a:cubicBezTo>
                    <a:pt x="0" y="194"/>
                    <a:pt x="102" y="202"/>
                    <a:pt x="272" y="202"/>
                  </a:cubicBezTo>
                  <a:cubicBezTo>
                    <a:pt x="508" y="202"/>
                    <a:pt x="875" y="186"/>
                    <a:pt x="1286" y="162"/>
                  </a:cubicBezTo>
                  <a:cubicBezTo>
                    <a:pt x="1993" y="119"/>
                    <a:pt x="2572" y="63"/>
                    <a:pt x="2558" y="20"/>
                  </a:cubicBezTo>
                  <a:cubicBezTo>
                    <a:pt x="2558" y="8"/>
                    <a:pt x="2444" y="1"/>
                    <a:pt x="22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73"/>
            <p:cNvSpPr/>
            <p:nvPr/>
          </p:nvSpPr>
          <p:spPr>
            <a:xfrm>
              <a:off x="7153242" y="2785238"/>
              <a:ext cx="142008" cy="10535"/>
            </a:xfrm>
            <a:custGeom>
              <a:avLst/>
              <a:gdLst/>
              <a:ahLst/>
              <a:cxnLst/>
              <a:rect l="l" t="t" r="r" b="b"/>
              <a:pathLst>
                <a:path w="2615" h="194" extrusionOk="0">
                  <a:moveTo>
                    <a:pt x="2336" y="1"/>
                  </a:moveTo>
                  <a:cubicBezTo>
                    <a:pt x="2095" y="1"/>
                    <a:pt x="1719" y="16"/>
                    <a:pt x="1300" y="41"/>
                  </a:cubicBezTo>
                  <a:cubicBezTo>
                    <a:pt x="594" y="83"/>
                    <a:pt x="0" y="140"/>
                    <a:pt x="14" y="168"/>
                  </a:cubicBezTo>
                  <a:cubicBezTo>
                    <a:pt x="14" y="186"/>
                    <a:pt x="116" y="193"/>
                    <a:pt x="287" y="193"/>
                  </a:cubicBezTo>
                  <a:cubicBezTo>
                    <a:pt x="524" y="193"/>
                    <a:pt x="896" y="178"/>
                    <a:pt x="1314" y="154"/>
                  </a:cubicBezTo>
                  <a:cubicBezTo>
                    <a:pt x="2035" y="111"/>
                    <a:pt x="2615" y="55"/>
                    <a:pt x="2615" y="26"/>
                  </a:cubicBezTo>
                  <a:cubicBezTo>
                    <a:pt x="2615" y="9"/>
                    <a:pt x="2510" y="1"/>
                    <a:pt x="23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73"/>
            <p:cNvSpPr/>
            <p:nvPr/>
          </p:nvSpPr>
          <p:spPr>
            <a:xfrm>
              <a:off x="5662851" y="2728326"/>
              <a:ext cx="439056" cy="148959"/>
            </a:xfrm>
            <a:custGeom>
              <a:avLst/>
              <a:gdLst/>
              <a:ahLst/>
              <a:cxnLst/>
              <a:rect l="l" t="t" r="r" b="b"/>
              <a:pathLst>
                <a:path w="8085" h="2743" extrusionOk="0">
                  <a:moveTo>
                    <a:pt x="8084" y="0"/>
                  </a:moveTo>
                  <a:cubicBezTo>
                    <a:pt x="8084" y="0"/>
                    <a:pt x="8028" y="43"/>
                    <a:pt x="7943" y="128"/>
                  </a:cubicBezTo>
                  <a:cubicBezTo>
                    <a:pt x="7861" y="210"/>
                    <a:pt x="7739" y="319"/>
                    <a:pt x="7602" y="467"/>
                  </a:cubicBezTo>
                  <a:lnTo>
                    <a:pt x="7602" y="467"/>
                  </a:lnTo>
                  <a:cubicBezTo>
                    <a:pt x="6782" y="495"/>
                    <a:pt x="5229" y="580"/>
                    <a:pt x="3435" y="679"/>
                  </a:cubicBezTo>
                  <a:cubicBezTo>
                    <a:pt x="2389" y="749"/>
                    <a:pt x="1428" y="806"/>
                    <a:pt x="622" y="863"/>
                  </a:cubicBezTo>
                  <a:lnTo>
                    <a:pt x="608" y="863"/>
                  </a:lnTo>
                  <a:lnTo>
                    <a:pt x="594" y="877"/>
                  </a:lnTo>
                  <a:cubicBezTo>
                    <a:pt x="382" y="1173"/>
                    <a:pt x="184" y="1428"/>
                    <a:pt x="15" y="1654"/>
                  </a:cubicBezTo>
                  <a:lnTo>
                    <a:pt x="1" y="1668"/>
                  </a:lnTo>
                  <a:lnTo>
                    <a:pt x="15" y="1682"/>
                  </a:lnTo>
                  <a:cubicBezTo>
                    <a:pt x="29" y="2007"/>
                    <a:pt x="57" y="2262"/>
                    <a:pt x="71" y="2474"/>
                  </a:cubicBezTo>
                  <a:cubicBezTo>
                    <a:pt x="85" y="2657"/>
                    <a:pt x="100" y="2742"/>
                    <a:pt x="114" y="2742"/>
                  </a:cubicBezTo>
                  <a:cubicBezTo>
                    <a:pt x="114" y="2742"/>
                    <a:pt x="114" y="2643"/>
                    <a:pt x="114" y="2459"/>
                  </a:cubicBezTo>
                  <a:cubicBezTo>
                    <a:pt x="100" y="2264"/>
                    <a:pt x="100" y="2013"/>
                    <a:pt x="86" y="1692"/>
                  </a:cubicBezTo>
                  <a:lnTo>
                    <a:pt x="86" y="1692"/>
                  </a:lnTo>
                  <a:cubicBezTo>
                    <a:pt x="260" y="1478"/>
                    <a:pt x="446" y="1238"/>
                    <a:pt x="645" y="961"/>
                  </a:cubicBezTo>
                  <a:lnTo>
                    <a:pt x="645" y="961"/>
                  </a:lnTo>
                  <a:cubicBezTo>
                    <a:pt x="1435" y="919"/>
                    <a:pt x="2407" y="862"/>
                    <a:pt x="3449" y="806"/>
                  </a:cubicBezTo>
                  <a:cubicBezTo>
                    <a:pt x="5230" y="693"/>
                    <a:pt x="6784" y="594"/>
                    <a:pt x="7604" y="523"/>
                  </a:cubicBezTo>
                  <a:lnTo>
                    <a:pt x="7632" y="523"/>
                  </a:lnTo>
                  <a:cubicBezTo>
                    <a:pt x="7773" y="368"/>
                    <a:pt x="7886" y="241"/>
                    <a:pt x="7971" y="142"/>
                  </a:cubicBezTo>
                  <a:cubicBezTo>
                    <a:pt x="8056" y="57"/>
                    <a:pt x="8084" y="15"/>
                    <a:pt x="80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73"/>
            <p:cNvSpPr/>
            <p:nvPr/>
          </p:nvSpPr>
          <p:spPr>
            <a:xfrm>
              <a:off x="6165550" y="2675379"/>
              <a:ext cx="738331" cy="127454"/>
            </a:xfrm>
            <a:custGeom>
              <a:avLst/>
              <a:gdLst/>
              <a:ahLst/>
              <a:cxnLst/>
              <a:rect l="l" t="t" r="r" b="b"/>
              <a:pathLst>
                <a:path w="13596" h="2347" extrusionOk="0">
                  <a:moveTo>
                    <a:pt x="13595" y="0"/>
                  </a:moveTo>
                  <a:cubicBezTo>
                    <a:pt x="13595" y="0"/>
                    <a:pt x="13567" y="43"/>
                    <a:pt x="13510" y="113"/>
                  </a:cubicBezTo>
                  <a:cubicBezTo>
                    <a:pt x="13440" y="198"/>
                    <a:pt x="13369" y="297"/>
                    <a:pt x="13270" y="424"/>
                  </a:cubicBezTo>
                  <a:cubicBezTo>
                    <a:pt x="13060" y="705"/>
                    <a:pt x="12766" y="1096"/>
                    <a:pt x="12403" y="1585"/>
                  </a:cubicBezTo>
                  <a:lnTo>
                    <a:pt x="12403" y="1585"/>
                  </a:lnTo>
                  <a:cubicBezTo>
                    <a:pt x="11033" y="1656"/>
                    <a:pt x="9041" y="1768"/>
                    <a:pt x="6826" y="1894"/>
                  </a:cubicBezTo>
                  <a:cubicBezTo>
                    <a:pt x="4434" y="2035"/>
                    <a:pt x="2294" y="2175"/>
                    <a:pt x="937" y="2260"/>
                  </a:cubicBezTo>
                  <a:lnTo>
                    <a:pt x="937" y="2260"/>
                  </a:lnTo>
                  <a:cubicBezTo>
                    <a:pt x="659" y="1843"/>
                    <a:pt x="422" y="1510"/>
                    <a:pt x="255" y="1272"/>
                  </a:cubicBezTo>
                  <a:cubicBezTo>
                    <a:pt x="184" y="1159"/>
                    <a:pt x="113" y="1074"/>
                    <a:pt x="71" y="1004"/>
                  </a:cubicBezTo>
                  <a:cubicBezTo>
                    <a:pt x="28" y="933"/>
                    <a:pt x="0" y="905"/>
                    <a:pt x="0" y="905"/>
                  </a:cubicBezTo>
                  <a:lnTo>
                    <a:pt x="0" y="905"/>
                  </a:lnTo>
                  <a:cubicBezTo>
                    <a:pt x="0" y="919"/>
                    <a:pt x="14" y="947"/>
                    <a:pt x="57" y="1018"/>
                  </a:cubicBezTo>
                  <a:cubicBezTo>
                    <a:pt x="99" y="1089"/>
                    <a:pt x="156" y="1173"/>
                    <a:pt x="226" y="1286"/>
                  </a:cubicBezTo>
                  <a:cubicBezTo>
                    <a:pt x="382" y="1541"/>
                    <a:pt x="608" y="1894"/>
                    <a:pt x="890" y="2318"/>
                  </a:cubicBezTo>
                  <a:lnTo>
                    <a:pt x="890" y="2346"/>
                  </a:lnTo>
                  <a:lnTo>
                    <a:pt x="919" y="2346"/>
                  </a:lnTo>
                  <a:cubicBezTo>
                    <a:pt x="2290" y="2276"/>
                    <a:pt x="4438" y="2163"/>
                    <a:pt x="6840" y="2007"/>
                  </a:cubicBezTo>
                  <a:cubicBezTo>
                    <a:pt x="9073" y="1880"/>
                    <a:pt x="11066" y="1753"/>
                    <a:pt x="12436" y="1668"/>
                  </a:cubicBezTo>
                  <a:lnTo>
                    <a:pt x="12450" y="1668"/>
                  </a:lnTo>
                  <a:lnTo>
                    <a:pt x="12465" y="1640"/>
                  </a:lnTo>
                  <a:cubicBezTo>
                    <a:pt x="12818" y="1145"/>
                    <a:pt x="13101" y="735"/>
                    <a:pt x="13298" y="453"/>
                  </a:cubicBezTo>
                  <a:cubicBezTo>
                    <a:pt x="13397" y="311"/>
                    <a:pt x="13468" y="212"/>
                    <a:pt x="13525" y="128"/>
                  </a:cubicBezTo>
                  <a:cubicBezTo>
                    <a:pt x="13567" y="43"/>
                    <a:pt x="13595" y="14"/>
                    <a:pt x="13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73"/>
            <p:cNvSpPr/>
            <p:nvPr/>
          </p:nvSpPr>
          <p:spPr>
            <a:xfrm>
              <a:off x="5635373" y="2828844"/>
              <a:ext cx="15260" cy="14825"/>
            </a:xfrm>
            <a:custGeom>
              <a:avLst/>
              <a:gdLst/>
              <a:ahLst/>
              <a:cxnLst/>
              <a:rect l="l" t="t" r="r" b="b"/>
              <a:pathLst>
                <a:path w="281" h="273" extrusionOk="0">
                  <a:moveTo>
                    <a:pt x="139" y="1"/>
                  </a:moveTo>
                  <a:cubicBezTo>
                    <a:pt x="69" y="1"/>
                    <a:pt x="54" y="57"/>
                    <a:pt x="69" y="57"/>
                  </a:cubicBezTo>
                  <a:cubicBezTo>
                    <a:pt x="83" y="71"/>
                    <a:pt x="111" y="71"/>
                    <a:pt x="125" y="86"/>
                  </a:cubicBezTo>
                  <a:cubicBezTo>
                    <a:pt x="153" y="100"/>
                    <a:pt x="167" y="114"/>
                    <a:pt x="139" y="142"/>
                  </a:cubicBezTo>
                  <a:cubicBezTo>
                    <a:pt x="132" y="156"/>
                    <a:pt x="125" y="163"/>
                    <a:pt x="116" y="163"/>
                  </a:cubicBezTo>
                  <a:cubicBezTo>
                    <a:pt x="107" y="163"/>
                    <a:pt x="97" y="156"/>
                    <a:pt x="83" y="142"/>
                  </a:cubicBezTo>
                  <a:cubicBezTo>
                    <a:pt x="69" y="128"/>
                    <a:pt x="69" y="100"/>
                    <a:pt x="54" y="86"/>
                  </a:cubicBezTo>
                  <a:cubicBezTo>
                    <a:pt x="52" y="83"/>
                    <a:pt x="49" y="82"/>
                    <a:pt x="45" y="82"/>
                  </a:cubicBezTo>
                  <a:cubicBezTo>
                    <a:pt x="28" y="82"/>
                    <a:pt x="0" y="111"/>
                    <a:pt x="12" y="170"/>
                  </a:cubicBezTo>
                  <a:cubicBezTo>
                    <a:pt x="12" y="213"/>
                    <a:pt x="40" y="255"/>
                    <a:pt x="97" y="269"/>
                  </a:cubicBezTo>
                  <a:cubicBezTo>
                    <a:pt x="104" y="272"/>
                    <a:pt x="113" y="273"/>
                    <a:pt x="122" y="273"/>
                  </a:cubicBezTo>
                  <a:cubicBezTo>
                    <a:pt x="163" y="273"/>
                    <a:pt x="215" y="248"/>
                    <a:pt x="238" y="213"/>
                  </a:cubicBezTo>
                  <a:cubicBezTo>
                    <a:pt x="281" y="170"/>
                    <a:pt x="281" y="100"/>
                    <a:pt x="252" y="57"/>
                  </a:cubicBezTo>
                  <a:cubicBezTo>
                    <a:pt x="224" y="15"/>
                    <a:pt x="167" y="1"/>
                    <a:pt x="1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73"/>
            <p:cNvSpPr/>
            <p:nvPr/>
          </p:nvSpPr>
          <p:spPr>
            <a:xfrm>
              <a:off x="5636894" y="2855725"/>
              <a:ext cx="15260" cy="14825"/>
            </a:xfrm>
            <a:custGeom>
              <a:avLst/>
              <a:gdLst/>
              <a:ahLst/>
              <a:cxnLst/>
              <a:rect l="l" t="t" r="r" b="b"/>
              <a:pathLst>
                <a:path w="281" h="273" extrusionOk="0">
                  <a:moveTo>
                    <a:pt x="139" y="0"/>
                  </a:moveTo>
                  <a:cubicBezTo>
                    <a:pt x="69" y="0"/>
                    <a:pt x="55" y="57"/>
                    <a:pt x="69" y="57"/>
                  </a:cubicBezTo>
                  <a:cubicBezTo>
                    <a:pt x="83" y="71"/>
                    <a:pt x="111" y="71"/>
                    <a:pt x="125" y="85"/>
                  </a:cubicBezTo>
                  <a:cubicBezTo>
                    <a:pt x="168" y="99"/>
                    <a:pt x="168" y="113"/>
                    <a:pt x="154" y="142"/>
                  </a:cubicBezTo>
                  <a:cubicBezTo>
                    <a:pt x="139" y="156"/>
                    <a:pt x="129" y="163"/>
                    <a:pt x="118" y="163"/>
                  </a:cubicBezTo>
                  <a:cubicBezTo>
                    <a:pt x="108" y="163"/>
                    <a:pt x="97" y="156"/>
                    <a:pt x="83" y="142"/>
                  </a:cubicBezTo>
                  <a:cubicBezTo>
                    <a:pt x="69" y="128"/>
                    <a:pt x="69" y="99"/>
                    <a:pt x="55" y="85"/>
                  </a:cubicBezTo>
                  <a:cubicBezTo>
                    <a:pt x="52" y="83"/>
                    <a:pt x="49" y="82"/>
                    <a:pt x="46" y="82"/>
                  </a:cubicBezTo>
                  <a:cubicBezTo>
                    <a:pt x="28" y="82"/>
                    <a:pt x="1" y="111"/>
                    <a:pt x="12" y="170"/>
                  </a:cubicBezTo>
                  <a:cubicBezTo>
                    <a:pt x="12" y="212"/>
                    <a:pt x="41" y="255"/>
                    <a:pt x="97" y="269"/>
                  </a:cubicBezTo>
                  <a:cubicBezTo>
                    <a:pt x="107" y="271"/>
                    <a:pt x="117" y="273"/>
                    <a:pt x="127" y="273"/>
                  </a:cubicBezTo>
                  <a:cubicBezTo>
                    <a:pt x="173" y="273"/>
                    <a:pt x="218" y="247"/>
                    <a:pt x="253" y="212"/>
                  </a:cubicBezTo>
                  <a:cubicBezTo>
                    <a:pt x="281" y="170"/>
                    <a:pt x="281" y="99"/>
                    <a:pt x="253" y="57"/>
                  </a:cubicBezTo>
                  <a:cubicBezTo>
                    <a:pt x="224" y="15"/>
                    <a:pt x="168" y="0"/>
                    <a:pt x="1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73"/>
            <p:cNvSpPr/>
            <p:nvPr/>
          </p:nvSpPr>
          <p:spPr>
            <a:xfrm>
              <a:off x="5571511" y="2822708"/>
              <a:ext cx="9286" cy="61473"/>
            </a:xfrm>
            <a:custGeom>
              <a:avLst/>
              <a:gdLst/>
              <a:ahLst/>
              <a:cxnLst/>
              <a:rect l="l" t="t" r="r" b="b"/>
              <a:pathLst>
                <a:path w="171" h="1132" extrusionOk="0">
                  <a:moveTo>
                    <a:pt x="57" y="1"/>
                  </a:moveTo>
                  <a:cubicBezTo>
                    <a:pt x="15" y="15"/>
                    <a:pt x="1" y="269"/>
                    <a:pt x="29" y="580"/>
                  </a:cubicBezTo>
                  <a:cubicBezTo>
                    <a:pt x="43" y="891"/>
                    <a:pt x="86" y="1131"/>
                    <a:pt x="114" y="1131"/>
                  </a:cubicBezTo>
                  <a:cubicBezTo>
                    <a:pt x="156" y="1131"/>
                    <a:pt x="171" y="877"/>
                    <a:pt x="142" y="566"/>
                  </a:cubicBezTo>
                  <a:cubicBezTo>
                    <a:pt x="128" y="255"/>
                    <a:pt x="86" y="1"/>
                    <a:pt x="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73"/>
            <p:cNvSpPr/>
            <p:nvPr/>
          </p:nvSpPr>
          <p:spPr>
            <a:xfrm>
              <a:off x="5380467" y="2841877"/>
              <a:ext cx="8472" cy="50721"/>
            </a:xfrm>
            <a:custGeom>
              <a:avLst/>
              <a:gdLst/>
              <a:ahLst/>
              <a:cxnLst/>
              <a:rect l="l" t="t" r="r" b="b"/>
              <a:pathLst>
                <a:path w="156" h="934" extrusionOk="0">
                  <a:moveTo>
                    <a:pt x="42" y="1"/>
                  </a:moveTo>
                  <a:cubicBezTo>
                    <a:pt x="14" y="15"/>
                    <a:pt x="0" y="213"/>
                    <a:pt x="14" y="467"/>
                  </a:cubicBezTo>
                  <a:cubicBezTo>
                    <a:pt x="28" y="722"/>
                    <a:pt x="71" y="934"/>
                    <a:pt x="99" y="934"/>
                  </a:cubicBezTo>
                  <a:cubicBezTo>
                    <a:pt x="141" y="920"/>
                    <a:pt x="156" y="722"/>
                    <a:pt x="141" y="467"/>
                  </a:cubicBezTo>
                  <a:cubicBezTo>
                    <a:pt x="127" y="213"/>
                    <a:pt x="85" y="1"/>
                    <a:pt x="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73"/>
            <p:cNvSpPr/>
            <p:nvPr/>
          </p:nvSpPr>
          <p:spPr>
            <a:xfrm>
              <a:off x="6970562" y="2674619"/>
              <a:ext cx="448233" cy="99052"/>
            </a:xfrm>
            <a:custGeom>
              <a:avLst/>
              <a:gdLst/>
              <a:ahLst/>
              <a:cxnLst/>
              <a:rect l="l" t="t" r="r" b="b"/>
              <a:pathLst>
                <a:path w="8254" h="1824" extrusionOk="0">
                  <a:moveTo>
                    <a:pt x="7519" y="0"/>
                  </a:moveTo>
                  <a:cubicBezTo>
                    <a:pt x="6713" y="43"/>
                    <a:pt x="5752" y="99"/>
                    <a:pt x="4707" y="156"/>
                  </a:cubicBezTo>
                  <a:cubicBezTo>
                    <a:pt x="2930" y="268"/>
                    <a:pt x="1389" y="366"/>
                    <a:pt x="563" y="436"/>
                  </a:cubicBezTo>
                  <a:lnTo>
                    <a:pt x="563" y="436"/>
                  </a:lnTo>
                  <a:cubicBezTo>
                    <a:pt x="395" y="310"/>
                    <a:pt x="269" y="212"/>
                    <a:pt x="156" y="127"/>
                  </a:cubicBezTo>
                  <a:cubicBezTo>
                    <a:pt x="70" y="78"/>
                    <a:pt x="27" y="40"/>
                    <a:pt x="17" y="40"/>
                  </a:cubicBezTo>
                  <a:cubicBezTo>
                    <a:pt x="16" y="40"/>
                    <a:pt x="15" y="41"/>
                    <a:pt x="15" y="43"/>
                  </a:cubicBezTo>
                  <a:cubicBezTo>
                    <a:pt x="1" y="43"/>
                    <a:pt x="43" y="85"/>
                    <a:pt x="142" y="156"/>
                  </a:cubicBezTo>
                  <a:cubicBezTo>
                    <a:pt x="241" y="240"/>
                    <a:pt x="368" y="354"/>
                    <a:pt x="524" y="495"/>
                  </a:cubicBezTo>
                  <a:lnTo>
                    <a:pt x="538" y="495"/>
                  </a:lnTo>
                  <a:cubicBezTo>
                    <a:pt x="1371" y="467"/>
                    <a:pt x="2926" y="382"/>
                    <a:pt x="4707" y="283"/>
                  </a:cubicBezTo>
                  <a:cubicBezTo>
                    <a:pt x="5740" y="213"/>
                    <a:pt x="6705" y="157"/>
                    <a:pt x="7492" y="101"/>
                  </a:cubicBezTo>
                  <a:lnTo>
                    <a:pt x="7492" y="101"/>
                  </a:lnTo>
                  <a:cubicBezTo>
                    <a:pt x="7740" y="363"/>
                    <a:pt x="7961" y="584"/>
                    <a:pt x="8155" y="777"/>
                  </a:cubicBezTo>
                  <a:lnTo>
                    <a:pt x="8155" y="749"/>
                  </a:lnTo>
                  <a:cubicBezTo>
                    <a:pt x="8183" y="1074"/>
                    <a:pt x="8197" y="1343"/>
                    <a:pt x="8211" y="1541"/>
                  </a:cubicBezTo>
                  <a:cubicBezTo>
                    <a:pt x="8226" y="1724"/>
                    <a:pt x="8240" y="1823"/>
                    <a:pt x="8254" y="1823"/>
                  </a:cubicBezTo>
                  <a:cubicBezTo>
                    <a:pt x="8254" y="1823"/>
                    <a:pt x="8254" y="1724"/>
                    <a:pt x="8254" y="1541"/>
                  </a:cubicBezTo>
                  <a:cubicBezTo>
                    <a:pt x="8254" y="1329"/>
                    <a:pt x="8240" y="1074"/>
                    <a:pt x="8226" y="749"/>
                  </a:cubicBezTo>
                  <a:lnTo>
                    <a:pt x="8226" y="735"/>
                  </a:lnTo>
                  <a:lnTo>
                    <a:pt x="8211" y="721"/>
                  </a:lnTo>
                  <a:cubicBezTo>
                    <a:pt x="8028" y="523"/>
                    <a:pt x="7802" y="283"/>
                    <a:pt x="7547" y="14"/>
                  </a:cubicBezTo>
                  <a:lnTo>
                    <a:pt x="75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73"/>
            <p:cNvSpPr/>
            <p:nvPr/>
          </p:nvSpPr>
          <p:spPr>
            <a:xfrm>
              <a:off x="7431011" y="2722081"/>
              <a:ext cx="16183" cy="14771"/>
            </a:xfrm>
            <a:custGeom>
              <a:avLst/>
              <a:gdLst/>
              <a:ahLst/>
              <a:cxnLst/>
              <a:rect l="l" t="t" r="r" b="b"/>
              <a:pathLst>
                <a:path w="298" h="272" extrusionOk="0">
                  <a:moveTo>
                    <a:pt x="164" y="0"/>
                  </a:moveTo>
                  <a:cubicBezTo>
                    <a:pt x="157" y="0"/>
                    <a:pt x="150" y="1"/>
                    <a:pt x="142" y="2"/>
                  </a:cubicBezTo>
                  <a:cubicBezTo>
                    <a:pt x="100" y="2"/>
                    <a:pt x="57" y="17"/>
                    <a:pt x="29" y="59"/>
                  </a:cubicBezTo>
                  <a:cubicBezTo>
                    <a:pt x="1" y="115"/>
                    <a:pt x="15" y="186"/>
                    <a:pt x="57" y="229"/>
                  </a:cubicBezTo>
                  <a:cubicBezTo>
                    <a:pt x="85" y="256"/>
                    <a:pt x="124" y="271"/>
                    <a:pt x="160" y="271"/>
                  </a:cubicBezTo>
                  <a:cubicBezTo>
                    <a:pt x="179" y="271"/>
                    <a:pt x="198" y="267"/>
                    <a:pt x="213" y="257"/>
                  </a:cubicBezTo>
                  <a:cubicBezTo>
                    <a:pt x="269" y="229"/>
                    <a:pt x="284" y="186"/>
                    <a:pt x="298" y="158"/>
                  </a:cubicBezTo>
                  <a:cubicBezTo>
                    <a:pt x="298" y="99"/>
                    <a:pt x="268" y="70"/>
                    <a:pt x="250" y="70"/>
                  </a:cubicBezTo>
                  <a:cubicBezTo>
                    <a:pt x="247" y="70"/>
                    <a:pt x="244" y="71"/>
                    <a:pt x="241" y="73"/>
                  </a:cubicBezTo>
                  <a:cubicBezTo>
                    <a:pt x="227" y="87"/>
                    <a:pt x="227" y="115"/>
                    <a:pt x="213" y="130"/>
                  </a:cubicBezTo>
                  <a:cubicBezTo>
                    <a:pt x="196" y="146"/>
                    <a:pt x="185" y="153"/>
                    <a:pt x="175" y="153"/>
                  </a:cubicBezTo>
                  <a:cubicBezTo>
                    <a:pt x="168" y="153"/>
                    <a:pt x="162" y="150"/>
                    <a:pt x="156" y="144"/>
                  </a:cubicBezTo>
                  <a:cubicBezTo>
                    <a:pt x="128" y="115"/>
                    <a:pt x="128" y="101"/>
                    <a:pt x="156" y="87"/>
                  </a:cubicBezTo>
                  <a:cubicBezTo>
                    <a:pt x="185" y="59"/>
                    <a:pt x="213" y="59"/>
                    <a:pt x="227" y="59"/>
                  </a:cubicBezTo>
                  <a:cubicBezTo>
                    <a:pt x="240" y="46"/>
                    <a:pt x="219" y="0"/>
                    <a:pt x="1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73"/>
            <p:cNvSpPr/>
            <p:nvPr/>
          </p:nvSpPr>
          <p:spPr>
            <a:xfrm>
              <a:off x="7432585" y="2748908"/>
              <a:ext cx="16129" cy="14825"/>
            </a:xfrm>
            <a:custGeom>
              <a:avLst/>
              <a:gdLst/>
              <a:ahLst/>
              <a:cxnLst/>
              <a:rect l="l" t="t" r="r" b="b"/>
              <a:pathLst>
                <a:path w="297" h="273" extrusionOk="0">
                  <a:moveTo>
                    <a:pt x="163" y="1"/>
                  </a:moveTo>
                  <a:cubicBezTo>
                    <a:pt x="156" y="1"/>
                    <a:pt x="149" y="1"/>
                    <a:pt x="141" y="3"/>
                  </a:cubicBezTo>
                  <a:cubicBezTo>
                    <a:pt x="113" y="3"/>
                    <a:pt x="57" y="17"/>
                    <a:pt x="28" y="60"/>
                  </a:cubicBezTo>
                  <a:cubicBezTo>
                    <a:pt x="0" y="116"/>
                    <a:pt x="28" y="187"/>
                    <a:pt x="57" y="229"/>
                  </a:cubicBezTo>
                  <a:cubicBezTo>
                    <a:pt x="84" y="257"/>
                    <a:pt x="123" y="272"/>
                    <a:pt x="159" y="272"/>
                  </a:cubicBezTo>
                  <a:cubicBezTo>
                    <a:pt x="179" y="272"/>
                    <a:pt x="197" y="267"/>
                    <a:pt x="212" y="257"/>
                  </a:cubicBezTo>
                  <a:cubicBezTo>
                    <a:pt x="269" y="229"/>
                    <a:pt x="283" y="187"/>
                    <a:pt x="297" y="158"/>
                  </a:cubicBezTo>
                  <a:cubicBezTo>
                    <a:pt x="297" y="100"/>
                    <a:pt x="267" y="70"/>
                    <a:pt x="250" y="70"/>
                  </a:cubicBezTo>
                  <a:cubicBezTo>
                    <a:pt x="246" y="70"/>
                    <a:pt x="243" y="71"/>
                    <a:pt x="240" y="74"/>
                  </a:cubicBezTo>
                  <a:cubicBezTo>
                    <a:pt x="226" y="88"/>
                    <a:pt x="226" y="116"/>
                    <a:pt x="212" y="130"/>
                  </a:cubicBezTo>
                  <a:cubicBezTo>
                    <a:pt x="196" y="147"/>
                    <a:pt x="184" y="154"/>
                    <a:pt x="174" y="154"/>
                  </a:cubicBezTo>
                  <a:cubicBezTo>
                    <a:pt x="167" y="154"/>
                    <a:pt x="161" y="150"/>
                    <a:pt x="156" y="144"/>
                  </a:cubicBezTo>
                  <a:cubicBezTo>
                    <a:pt x="127" y="116"/>
                    <a:pt x="127" y="102"/>
                    <a:pt x="156" y="88"/>
                  </a:cubicBezTo>
                  <a:cubicBezTo>
                    <a:pt x="184" y="60"/>
                    <a:pt x="212" y="60"/>
                    <a:pt x="226" y="60"/>
                  </a:cubicBezTo>
                  <a:cubicBezTo>
                    <a:pt x="239" y="47"/>
                    <a:pt x="218" y="1"/>
                    <a:pt x="1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73"/>
            <p:cNvSpPr/>
            <p:nvPr/>
          </p:nvSpPr>
          <p:spPr>
            <a:xfrm>
              <a:off x="7503181" y="2708397"/>
              <a:ext cx="9232" cy="61419"/>
            </a:xfrm>
            <a:custGeom>
              <a:avLst/>
              <a:gdLst/>
              <a:ahLst/>
              <a:cxnLst/>
              <a:rect l="l" t="t" r="r" b="b"/>
              <a:pathLst>
                <a:path w="170" h="1131" extrusionOk="0">
                  <a:moveTo>
                    <a:pt x="57" y="0"/>
                  </a:moveTo>
                  <a:cubicBezTo>
                    <a:pt x="14" y="0"/>
                    <a:pt x="0" y="254"/>
                    <a:pt x="29" y="565"/>
                  </a:cubicBezTo>
                  <a:cubicBezTo>
                    <a:pt x="43" y="876"/>
                    <a:pt x="85" y="1131"/>
                    <a:pt x="113" y="1131"/>
                  </a:cubicBezTo>
                  <a:cubicBezTo>
                    <a:pt x="156" y="1116"/>
                    <a:pt x="170" y="862"/>
                    <a:pt x="142" y="551"/>
                  </a:cubicBezTo>
                  <a:cubicBezTo>
                    <a:pt x="128" y="240"/>
                    <a:pt x="85" y="0"/>
                    <a:pt x="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73"/>
            <p:cNvSpPr/>
            <p:nvPr/>
          </p:nvSpPr>
          <p:spPr>
            <a:xfrm>
              <a:off x="7695800" y="2704541"/>
              <a:ext cx="7711" cy="49961"/>
            </a:xfrm>
            <a:custGeom>
              <a:avLst/>
              <a:gdLst/>
              <a:ahLst/>
              <a:cxnLst/>
              <a:rect l="l" t="t" r="r" b="b"/>
              <a:pathLst>
                <a:path w="142" h="920" extrusionOk="0">
                  <a:moveTo>
                    <a:pt x="43" y="0"/>
                  </a:moveTo>
                  <a:cubicBezTo>
                    <a:pt x="15" y="0"/>
                    <a:pt x="0" y="212"/>
                    <a:pt x="15" y="467"/>
                  </a:cubicBezTo>
                  <a:cubicBezTo>
                    <a:pt x="28" y="713"/>
                    <a:pt x="68" y="920"/>
                    <a:pt x="97" y="920"/>
                  </a:cubicBezTo>
                  <a:cubicBezTo>
                    <a:pt x="98" y="920"/>
                    <a:pt x="98" y="919"/>
                    <a:pt x="99" y="919"/>
                  </a:cubicBezTo>
                  <a:cubicBezTo>
                    <a:pt x="128" y="919"/>
                    <a:pt x="142" y="721"/>
                    <a:pt x="128" y="467"/>
                  </a:cubicBezTo>
                  <a:cubicBezTo>
                    <a:pt x="114" y="212"/>
                    <a:pt x="71" y="0"/>
                    <a:pt x="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73"/>
            <p:cNvSpPr/>
            <p:nvPr/>
          </p:nvSpPr>
          <p:spPr>
            <a:xfrm>
              <a:off x="6243803" y="2858440"/>
              <a:ext cx="28456" cy="26555"/>
            </a:xfrm>
            <a:custGeom>
              <a:avLst/>
              <a:gdLst/>
              <a:ahLst/>
              <a:cxnLst/>
              <a:rect l="l" t="t" r="r" b="b"/>
              <a:pathLst>
                <a:path w="524" h="489" extrusionOk="0">
                  <a:moveTo>
                    <a:pt x="272" y="0"/>
                  </a:moveTo>
                  <a:cubicBezTo>
                    <a:pt x="220" y="0"/>
                    <a:pt x="190" y="26"/>
                    <a:pt x="198" y="35"/>
                  </a:cubicBezTo>
                  <a:cubicBezTo>
                    <a:pt x="198" y="49"/>
                    <a:pt x="269" y="35"/>
                    <a:pt x="326" y="106"/>
                  </a:cubicBezTo>
                  <a:cubicBezTo>
                    <a:pt x="410" y="162"/>
                    <a:pt x="425" y="290"/>
                    <a:pt x="312" y="346"/>
                  </a:cubicBezTo>
                  <a:cubicBezTo>
                    <a:pt x="284" y="362"/>
                    <a:pt x="258" y="368"/>
                    <a:pt x="234" y="368"/>
                  </a:cubicBezTo>
                  <a:cubicBezTo>
                    <a:pt x="151" y="368"/>
                    <a:pt x="100" y="285"/>
                    <a:pt x="100" y="219"/>
                  </a:cubicBezTo>
                  <a:cubicBezTo>
                    <a:pt x="85" y="134"/>
                    <a:pt x="142" y="78"/>
                    <a:pt x="128" y="63"/>
                  </a:cubicBezTo>
                  <a:cubicBezTo>
                    <a:pt x="128" y="61"/>
                    <a:pt x="126" y="60"/>
                    <a:pt x="122" y="60"/>
                  </a:cubicBezTo>
                  <a:cubicBezTo>
                    <a:pt x="100" y="60"/>
                    <a:pt x="27" y="99"/>
                    <a:pt x="15" y="219"/>
                  </a:cubicBezTo>
                  <a:cubicBezTo>
                    <a:pt x="1" y="275"/>
                    <a:pt x="15" y="360"/>
                    <a:pt x="85" y="431"/>
                  </a:cubicBezTo>
                  <a:cubicBezTo>
                    <a:pt x="125" y="471"/>
                    <a:pt x="179" y="488"/>
                    <a:pt x="235" y="488"/>
                  </a:cubicBezTo>
                  <a:cubicBezTo>
                    <a:pt x="279" y="488"/>
                    <a:pt x="325" y="478"/>
                    <a:pt x="368" y="459"/>
                  </a:cubicBezTo>
                  <a:cubicBezTo>
                    <a:pt x="453" y="417"/>
                    <a:pt x="524" y="318"/>
                    <a:pt x="509" y="219"/>
                  </a:cubicBezTo>
                  <a:cubicBezTo>
                    <a:pt x="495" y="120"/>
                    <a:pt x="439" y="63"/>
                    <a:pt x="382" y="35"/>
                  </a:cubicBezTo>
                  <a:cubicBezTo>
                    <a:pt x="341" y="9"/>
                    <a:pt x="303" y="0"/>
                    <a:pt x="2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73"/>
            <p:cNvSpPr/>
            <p:nvPr/>
          </p:nvSpPr>
          <p:spPr>
            <a:xfrm>
              <a:off x="6533898" y="2841334"/>
              <a:ext cx="27696" cy="26501"/>
            </a:xfrm>
            <a:custGeom>
              <a:avLst/>
              <a:gdLst/>
              <a:ahLst/>
              <a:cxnLst/>
              <a:rect l="l" t="t" r="r" b="b"/>
              <a:pathLst>
                <a:path w="510" h="488" extrusionOk="0">
                  <a:moveTo>
                    <a:pt x="270" y="1"/>
                  </a:moveTo>
                  <a:cubicBezTo>
                    <a:pt x="211" y="1"/>
                    <a:pt x="175" y="30"/>
                    <a:pt x="184" y="39"/>
                  </a:cubicBezTo>
                  <a:cubicBezTo>
                    <a:pt x="184" y="53"/>
                    <a:pt x="255" y="39"/>
                    <a:pt x="326" y="96"/>
                  </a:cubicBezTo>
                  <a:cubicBezTo>
                    <a:pt x="396" y="152"/>
                    <a:pt x="425" y="294"/>
                    <a:pt x="297" y="350"/>
                  </a:cubicBezTo>
                  <a:cubicBezTo>
                    <a:pt x="274" y="362"/>
                    <a:pt x="252" y="367"/>
                    <a:pt x="230" y="367"/>
                  </a:cubicBezTo>
                  <a:cubicBezTo>
                    <a:pt x="148" y="367"/>
                    <a:pt x="85" y="290"/>
                    <a:pt x="85" y="223"/>
                  </a:cubicBezTo>
                  <a:cubicBezTo>
                    <a:pt x="85" y="124"/>
                    <a:pt x="128" y="82"/>
                    <a:pt x="114" y="68"/>
                  </a:cubicBezTo>
                  <a:cubicBezTo>
                    <a:pt x="114" y="65"/>
                    <a:pt x="112" y="64"/>
                    <a:pt x="108" y="64"/>
                  </a:cubicBezTo>
                  <a:cubicBezTo>
                    <a:pt x="89" y="64"/>
                    <a:pt x="25" y="101"/>
                    <a:pt x="1" y="209"/>
                  </a:cubicBezTo>
                  <a:cubicBezTo>
                    <a:pt x="1" y="280"/>
                    <a:pt x="1" y="364"/>
                    <a:pt x="71" y="421"/>
                  </a:cubicBezTo>
                  <a:cubicBezTo>
                    <a:pt x="115" y="465"/>
                    <a:pt x="182" y="487"/>
                    <a:pt x="246" y="487"/>
                  </a:cubicBezTo>
                  <a:cubicBezTo>
                    <a:pt x="284" y="487"/>
                    <a:pt x="322" y="479"/>
                    <a:pt x="354" y="463"/>
                  </a:cubicBezTo>
                  <a:cubicBezTo>
                    <a:pt x="439" y="421"/>
                    <a:pt x="509" y="308"/>
                    <a:pt x="495" y="223"/>
                  </a:cubicBezTo>
                  <a:cubicBezTo>
                    <a:pt x="481" y="124"/>
                    <a:pt x="425" y="68"/>
                    <a:pt x="368" y="25"/>
                  </a:cubicBezTo>
                  <a:cubicBezTo>
                    <a:pt x="332" y="7"/>
                    <a:pt x="298" y="1"/>
                    <a:pt x="2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73"/>
            <p:cNvSpPr/>
            <p:nvPr/>
          </p:nvSpPr>
          <p:spPr>
            <a:xfrm>
              <a:off x="6800208" y="2825423"/>
              <a:ext cx="28456" cy="26555"/>
            </a:xfrm>
            <a:custGeom>
              <a:avLst/>
              <a:gdLst/>
              <a:ahLst/>
              <a:cxnLst/>
              <a:rect l="l" t="t" r="r" b="b"/>
              <a:pathLst>
                <a:path w="524" h="489" extrusionOk="0">
                  <a:moveTo>
                    <a:pt x="272" y="1"/>
                  </a:moveTo>
                  <a:cubicBezTo>
                    <a:pt x="220" y="1"/>
                    <a:pt x="189" y="27"/>
                    <a:pt x="198" y="35"/>
                  </a:cubicBezTo>
                  <a:cubicBezTo>
                    <a:pt x="198" y="50"/>
                    <a:pt x="269" y="50"/>
                    <a:pt x="340" y="106"/>
                  </a:cubicBezTo>
                  <a:cubicBezTo>
                    <a:pt x="410" y="163"/>
                    <a:pt x="438" y="290"/>
                    <a:pt x="311" y="346"/>
                  </a:cubicBezTo>
                  <a:cubicBezTo>
                    <a:pt x="281" y="363"/>
                    <a:pt x="254" y="370"/>
                    <a:pt x="229" y="370"/>
                  </a:cubicBezTo>
                  <a:cubicBezTo>
                    <a:pt x="149" y="370"/>
                    <a:pt x="99" y="295"/>
                    <a:pt x="99" y="219"/>
                  </a:cubicBezTo>
                  <a:cubicBezTo>
                    <a:pt x="99" y="134"/>
                    <a:pt x="142" y="78"/>
                    <a:pt x="128" y="64"/>
                  </a:cubicBezTo>
                  <a:cubicBezTo>
                    <a:pt x="128" y="62"/>
                    <a:pt x="125" y="60"/>
                    <a:pt x="122" y="60"/>
                  </a:cubicBezTo>
                  <a:cubicBezTo>
                    <a:pt x="100" y="60"/>
                    <a:pt x="27" y="99"/>
                    <a:pt x="14" y="219"/>
                  </a:cubicBezTo>
                  <a:cubicBezTo>
                    <a:pt x="0" y="276"/>
                    <a:pt x="14" y="361"/>
                    <a:pt x="85" y="431"/>
                  </a:cubicBezTo>
                  <a:cubicBezTo>
                    <a:pt x="125" y="471"/>
                    <a:pt x="178" y="488"/>
                    <a:pt x="235" y="488"/>
                  </a:cubicBezTo>
                  <a:cubicBezTo>
                    <a:pt x="279" y="488"/>
                    <a:pt x="325" y="478"/>
                    <a:pt x="368" y="459"/>
                  </a:cubicBezTo>
                  <a:cubicBezTo>
                    <a:pt x="453" y="417"/>
                    <a:pt x="523" y="318"/>
                    <a:pt x="509" y="219"/>
                  </a:cubicBezTo>
                  <a:cubicBezTo>
                    <a:pt x="495" y="120"/>
                    <a:pt x="438" y="64"/>
                    <a:pt x="382" y="35"/>
                  </a:cubicBezTo>
                  <a:cubicBezTo>
                    <a:pt x="340" y="9"/>
                    <a:pt x="303" y="1"/>
                    <a:pt x="2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73"/>
            <p:cNvSpPr/>
            <p:nvPr/>
          </p:nvSpPr>
          <p:spPr>
            <a:xfrm>
              <a:off x="6196992" y="2876035"/>
              <a:ext cx="690760" cy="41326"/>
            </a:xfrm>
            <a:custGeom>
              <a:avLst/>
              <a:gdLst/>
              <a:ahLst/>
              <a:cxnLst/>
              <a:rect l="l" t="t" r="r" b="b"/>
              <a:pathLst>
                <a:path w="12720" h="761" extrusionOk="0">
                  <a:moveTo>
                    <a:pt x="12601" y="0"/>
                  </a:moveTo>
                  <a:cubicBezTo>
                    <a:pt x="12029" y="0"/>
                    <a:pt x="9457" y="132"/>
                    <a:pt x="6360" y="319"/>
                  </a:cubicBezTo>
                  <a:cubicBezTo>
                    <a:pt x="2855" y="517"/>
                    <a:pt x="1" y="715"/>
                    <a:pt x="1" y="757"/>
                  </a:cubicBezTo>
                  <a:cubicBezTo>
                    <a:pt x="2" y="759"/>
                    <a:pt x="24" y="761"/>
                    <a:pt x="65" y="761"/>
                  </a:cubicBezTo>
                  <a:cubicBezTo>
                    <a:pt x="505" y="761"/>
                    <a:pt x="3156" y="626"/>
                    <a:pt x="6374" y="432"/>
                  </a:cubicBezTo>
                  <a:cubicBezTo>
                    <a:pt x="9879" y="234"/>
                    <a:pt x="12719" y="36"/>
                    <a:pt x="12719" y="8"/>
                  </a:cubicBezTo>
                  <a:cubicBezTo>
                    <a:pt x="12719" y="3"/>
                    <a:pt x="12679" y="0"/>
                    <a:pt x="126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73"/>
            <p:cNvSpPr/>
            <p:nvPr/>
          </p:nvSpPr>
          <p:spPr>
            <a:xfrm>
              <a:off x="6300605" y="2910953"/>
              <a:ext cx="244101" cy="290912"/>
            </a:xfrm>
            <a:custGeom>
              <a:avLst/>
              <a:gdLst/>
              <a:ahLst/>
              <a:cxnLst/>
              <a:rect l="l" t="t" r="r" b="b"/>
              <a:pathLst>
                <a:path w="4495" h="5357" extrusionOk="0">
                  <a:moveTo>
                    <a:pt x="0" y="1"/>
                  </a:moveTo>
                  <a:cubicBezTo>
                    <a:pt x="0" y="1"/>
                    <a:pt x="15" y="114"/>
                    <a:pt x="43" y="298"/>
                  </a:cubicBezTo>
                  <a:cubicBezTo>
                    <a:pt x="71" y="496"/>
                    <a:pt x="113" y="778"/>
                    <a:pt x="184" y="1117"/>
                  </a:cubicBezTo>
                  <a:cubicBezTo>
                    <a:pt x="325" y="1810"/>
                    <a:pt x="552" y="2785"/>
                    <a:pt x="1145" y="3703"/>
                  </a:cubicBezTo>
                  <a:cubicBezTo>
                    <a:pt x="1442" y="4156"/>
                    <a:pt x="1781" y="4551"/>
                    <a:pt x="2191" y="4806"/>
                  </a:cubicBezTo>
                  <a:cubicBezTo>
                    <a:pt x="2601" y="5046"/>
                    <a:pt x="3011" y="5187"/>
                    <a:pt x="3350" y="5258"/>
                  </a:cubicBezTo>
                  <a:cubicBezTo>
                    <a:pt x="3703" y="5343"/>
                    <a:pt x="3986" y="5357"/>
                    <a:pt x="4183" y="5357"/>
                  </a:cubicBezTo>
                  <a:cubicBezTo>
                    <a:pt x="4282" y="5343"/>
                    <a:pt x="4367" y="5343"/>
                    <a:pt x="4410" y="5329"/>
                  </a:cubicBezTo>
                  <a:cubicBezTo>
                    <a:pt x="4466" y="5329"/>
                    <a:pt x="4494" y="5329"/>
                    <a:pt x="4494" y="5315"/>
                  </a:cubicBezTo>
                  <a:cubicBezTo>
                    <a:pt x="4494" y="5312"/>
                    <a:pt x="4485" y="5312"/>
                    <a:pt x="4466" y="5312"/>
                  </a:cubicBezTo>
                  <a:cubicBezTo>
                    <a:pt x="4446" y="5312"/>
                    <a:pt x="4416" y="5312"/>
                    <a:pt x="4377" y="5312"/>
                  </a:cubicBezTo>
                  <a:cubicBezTo>
                    <a:pt x="4204" y="5312"/>
                    <a:pt x="3849" y="5301"/>
                    <a:pt x="3378" y="5173"/>
                  </a:cubicBezTo>
                  <a:cubicBezTo>
                    <a:pt x="3039" y="5088"/>
                    <a:pt x="2643" y="4947"/>
                    <a:pt x="2262" y="4707"/>
                  </a:cubicBezTo>
                  <a:cubicBezTo>
                    <a:pt x="1866" y="4467"/>
                    <a:pt x="1527" y="4071"/>
                    <a:pt x="1244" y="3633"/>
                  </a:cubicBezTo>
                  <a:cubicBezTo>
                    <a:pt x="665" y="2742"/>
                    <a:pt x="424" y="1782"/>
                    <a:pt x="269" y="1103"/>
                  </a:cubicBezTo>
                  <a:cubicBezTo>
                    <a:pt x="198" y="778"/>
                    <a:pt x="128" y="510"/>
                    <a:pt x="85" y="298"/>
                  </a:cubicBezTo>
                  <a:cubicBezTo>
                    <a:pt x="43" y="100"/>
                    <a:pt x="15"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73"/>
            <p:cNvSpPr/>
            <p:nvPr/>
          </p:nvSpPr>
          <p:spPr>
            <a:xfrm>
              <a:off x="6694314" y="2882552"/>
              <a:ext cx="85205" cy="282495"/>
            </a:xfrm>
            <a:custGeom>
              <a:avLst/>
              <a:gdLst/>
              <a:ahLst/>
              <a:cxnLst/>
              <a:rect l="l" t="t" r="r" b="b"/>
              <a:pathLst>
                <a:path w="1569" h="5202" extrusionOk="0">
                  <a:moveTo>
                    <a:pt x="1526" y="1"/>
                  </a:moveTo>
                  <a:cubicBezTo>
                    <a:pt x="1498" y="1"/>
                    <a:pt x="1512" y="312"/>
                    <a:pt x="1470" y="807"/>
                  </a:cubicBezTo>
                  <a:cubicBezTo>
                    <a:pt x="1427" y="1301"/>
                    <a:pt x="1329" y="1994"/>
                    <a:pt x="1145" y="2728"/>
                  </a:cubicBezTo>
                  <a:cubicBezTo>
                    <a:pt x="961" y="3463"/>
                    <a:pt x="707" y="4113"/>
                    <a:pt x="466" y="4552"/>
                  </a:cubicBezTo>
                  <a:cubicBezTo>
                    <a:pt x="410" y="4650"/>
                    <a:pt x="353" y="4749"/>
                    <a:pt x="297" y="4834"/>
                  </a:cubicBezTo>
                  <a:cubicBezTo>
                    <a:pt x="240" y="4905"/>
                    <a:pt x="198" y="4975"/>
                    <a:pt x="156" y="5032"/>
                  </a:cubicBezTo>
                  <a:cubicBezTo>
                    <a:pt x="57" y="5131"/>
                    <a:pt x="0" y="5202"/>
                    <a:pt x="14" y="5202"/>
                  </a:cubicBezTo>
                  <a:cubicBezTo>
                    <a:pt x="14" y="5202"/>
                    <a:pt x="71" y="5159"/>
                    <a:pt x="184" y="5074"/>
                  </a:cubicBezTo>
                  <a:cubicBezTo>
                    <a:pt x="240" y="5004"/>
                    <a:pt x="297" y="4947"/>
                    <a:pt x="353" y="4877"/>
                  </a:cubicBezTo>
                  <a:cubicBezTo>
                    <a:pt x="410" y="4792"/>
                    <a:pt x="481" y="4693"/>
                    <a:pt x="551" y="4594"/>
                  </a:cubicBezTo>
                  <a:cubicBezTo>
                    <a:pt x="806" y="4156"/>
                    <a:pt x="1074" y="3506"/>
                    <a:pt x="1258" y="2757"/>
                  </a:cubicBezTo>
                  <a:cubicBezTo>
                    <a:pt x="1456" y="2008"/>
                    <a:pt x="1541" y="1315"/>
                    <a:pt x="1555" y="821"/>
                  </a:cubicBezTo>
                  <a:cubicBezTo>
                    <a:pt x="1569" y="566"/>
                    <a:pt x="1569" y="354"/>
                    <a:pt x="1555" y="213"/>
                  </a:cubicBezTo>
                  <a:cubicBezTo>
                    <a:pt x="1541" y="72"/>
                    <a:pt x="1526" y="1"/>
                    <a:pt x="15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73"/>
            <p:cNvSpPr/>
            <p:nvPr/>
          </p:nvSpPr>
          <p:spPr>
            <a:xfrm>
              <a:off x="6496319" y="3037537"/>
              <a:ext cx="74452" cy="80046"/>
            </a:xfrm>
            <a:custGeom>
              <a:avLst/>
              <a:gdLst/>
              <a:ahLst/>
              <a:cxnLst/>
              <a:rect l="l" t="t" r="r" b="b"/>
              <a:pathLst>
                <a:path w="1371" h="1474" extrusionOk="0">
                  <a:moveTo>
                    <a:pt x="211" y="0"/>
                  </a:moveTo>
                  <a:cubicBezTo>
                    <a:pt x="200" y="0"/>
                    <a:pt x="110" y="101"/>
                    <a:pt x="57" y="313"/>
                  </a:cubicBezTo>
                  <a:cubicBezTo>
                    <a:pt x="0" y="525"/>
                    <a:pt x="14" y="864"/>
                    <a:pt x="240" y="1132"/>
                  </a:cubicBezTo>
                  <a:cubicBezTo>
                    <a:pt x="462" y="1393"/>
                    <a:pt x="755" y="1473"/>
                    <a:pt x="977" y="1473"/>
                  </a:cubicBezTo>
                  <a:cubicBezTo>
                    <a:pt x="996" y="1473"/>
                    <a:pt x="1014" y="1473"/>
                    <a:pt x="1032" y="1471"/>
                  </a:cubicBezTo>
                  <a:cubicBezTo>
                    <a:pt x="1258" y="1457"/>
                    <a:pt x="1371" y="1372"/>
                    <a:pt x="1371" y="1372"/>
                  </a:cubicBezTo>
                  <a:cubicBezTo>
                    <a:pt x="1368" y="1367"/>
                    <a:pt x="1360" y="1364"/>
                    <a:pt x="1348" y="1364"/>
                  </a:cubicBezTo>
                  <a:cubicBezTo>
                    <a:pt x="1308" y="1364"/>
                    <a:pt x="1220" y="1389"/>
                    <a:pt x="1097" y="1389"/>
                  </a:cubicBezTo>
                  <a:cubicBezTo>
                    <a:pt x="1076" y="1389"/>
                    <a:pt x="1054" y="1388"/>
                    <a:pt x="1032" y="1387"/>
                  </a:cubicBezTo>
                  <a:cubicBezTo>
                    <a:pt x="820" y="1387"/>
                    <a:pt x="537" y="1288"/>
                    <a:pt x="339" y="1062"/>
                  </a:cubicBezTo>
                  <a:cubicBezTo>
                    <a:pt x="141" y="821"/>
                    <a:pt x="113" y="525"/>
                    <a:pt x="141" y="327"/>
                  </a:cubicBezTo>
                  <a:cubicBezTo>
                    <a:pt x="170" y="115"/>
                    <a:pt x="240" y="2"/>
                    <a:pt x="212" y="2"/>
                  </a:cubicBezTo>
                  <a:cubicBezTo>
                    <a:pt x="212" y="1"/>
                    <a:pt x="212" y="0"/>
                    <a:pt x="2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73"/>
            <p:cNvSpPr/>
            <p:nvPr/>
          </p:nvSpPr>
          <p:spPr>
            <a:xfrm>
              <a:off x="6513154" y="3015109"/>
              <a:ext cx="12382" cy="10481"/>
            </a:xfrm>
            <a:custGeom>
              <a:avLst/>
              <a:gdLst/>
              <a:ahLst/>
              <a:cxnLst/>
              <a:rect l="l" t="t" r="r" b="b"/>
              <a:pathLst>
                <a:path w="228" h="193" extrusionOk="0">
                  <a:moveTo>
                    <a:pt x="165" y="0"/>
                  </a:moveTo>
                  <a:cubicBezTo>
                    <a:pt x="138" y="0"/>
                    <a:pt x="105" y="14"/>
                    <a:pt x="72" y="47"/>
                  </a:cubicBezTo>
                  <a:cubicBezTo>
                    <a:pt x="15" y="90"/>
                    <a:pt x="1" y="160"/>
                    <a:pt x="29" y="189"/>
                  </a:cubicBezTo>
                  <a:cubicBezTo>
                    <a:pt x="34" y="191"/>
                    <a:pt x="40" y="192"/>
                    <a:pt x="46" y="192"/>
                  </a:cubicBezTo>
                  <a:cubicBezTo>
                    <a:pt x="73" y="192"/>
                    <a:pt x="110" y="167"/>
                    <a:pt x="156" y="132"/>
                  </a:cubicBezTo>
                  <a:cubicBezTo>
                    <a:pt x="199" y="90"/>
                    <a:pt x="227" y="47"/>
                    <a:pt x="213" y="19"/>
                  </a:cubicBezTo>
                  <a:cubicBezTo>
                    <a:pt x="201" y="7"/>
                    <a:pt x="185" y="0"/>
                    <a:pt x="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73"/>
            <p:cNvSpPr/>
            <p:nvPr/>
          </p:nvSpPr>
          <p:spPr>
            <a:xfrm>
              <a:off x="4688192" y="2647738"/>
              <a:ext cx="300904" cy="118222"/>
            </a:xfrm>
            <a:custGeom>
              <a:avLst/>
              <a:gdLst/>
              <a:ahLst/>
              <a:cxnLst/>
              <a:rect l="l" t="t" r="r" b="b"/>
              <a:pathLst>
                <a:path w="5541" h="2177" extrusionOk="0">
                  <a:moveTo>
                    <a:pt x="3124" y="1"/>
                  </a:moveTo>
                  <a:cubicBezTo>
                    <a:pt x="3124" y="1"/>
                    <a:pt x="2997" y="15"/>
                    <a:pt x="2771" y="57"/>
                  </a:cubicBezTo>
                  <a:cubicBezTo>
                    <a:pt x="2516" y="100"/>
                    <a:pt x="2191" y="170"/>
                    <a:pt x="1810" y="241"/>
                  </a:cubicBezTo>
                  <a:cubicBezTo>
                    <a:pt x="1612" y="283"/>
                    <a:pt x="1386" y="326"/>
                    <a:pt x="1146" y="368"/>
                  </a:cubicBezTo>
                  <a:cubicBezTo>
                    <a:pt x="920" y="425"/>
                    <a:pt x="651" y="453"/>
                    <a:pt x="397" y="580"/>
                  </a:cubicBezTo>
                  <a:cubicBezTo>
                    <a:pt x="255" y="637"/>
                    <a:pt x="142" y="750"/>
                    <a:pt x="72" y="891"/>
                  </a:cubicBezTo>
                  <a:cubicBezTo>
                    <a:pt x="1" y="1046"/>
                    <a:pt x="29" y="1244"/>
                    <a:pt x="142" y="1371"/>
                  </a:cubicBezTo>
                  <a:cubicBezTo>
                    <a:pt x="368" y="1626"/>
                    <a:pt x="708" y="1668"/>
                    <a:pt x="1004" y="1725"/>
                  </a:cubicBezTo>
                  <a:cubicBezTo>
                    <a:pt x="2248" y="1965"/>
                    <a:pt x="3379" y="2092"/>
                    <a:pt x="4198" y="2135"/>
                  </a:cubicBezTo>
                  <a:cubicBezTo>
                    <a:pt x="4622" y="2163"/>
                    <a:pt x="4947" y="2177"/>
                    <a:pt x="5187" y="2177"/>
                  </a:cubicBezTo>
                  <a:cubicBezTo>
                    <a:pt x="5414" y="2177"/>
                    <a:pt x="5541" y="2177"/>
                    <a:pt x="5541" y="2163"/>
                  </a:cubicBezTo>
                  <a:cubicBezTo>
                    <a:pt x="5541" y="2163"/>
                    <a:pt x="5414" y="2149"/>
                    <a:pt x="5187" y="2135"/>
                  </a:cubicBezTo>
                  <a:cubicBezTo>
                    <a:pt x="4933" y="2106"/>
                    <a:pt x="4608" y="2078"/>
                    <a:pt x="4212" y="2050"/>
                  </a:cubicBezTo>
                  <a:cubicBezTo>
                    <a:pt x="3393" y="1979"/>
                    <a:pt x="2262" y="1838"/>
                    <a:pt x="1033" y="1598"/>
                  </a:cubicBezTo>
                  <a:cubicBezTo>
                    <a:pt x="877" y="1569"/>
                    <a:pt x="722" y="1541"/>
                    <a:pt x="580" y="1499"/>
                  </a:cubicBezTo>
                  <a:cubicBezTo>
                    <a:pt x="453" y="1456"/>
                    <a:pt x="312" y="1386"/>
                    <a:pt x="227" y="1287"/>
                  </a:cubicBezTo>
                  <a:cubicBezTo>
                    <a:pt x="142" y="1188"/>
                    <a:pt x="128" y="1060"/>
                    <a:pt x="185" y="947"/>
                  </a:cubicBezTo>
                  <a:cubicBezTo>
                    <a:pt x="227" y="820"/>
                    <a:pt x="326" y="735"/>
                    <a:pt x="439" y="679"/>
                  </a:cubicBezTo>
                  <a:cubicBezTo>
                    <a:pt x="665" y="566"/>
                    <a:pt x="934" y="538"/>
                    <a:pt x="1174" y="467"/>
                  </a:cubicBezTo>
                  <a:cubicBezTo>
                    <a:pt x="1400" y="425"/>
                    <a:pt x="1626" y="368"/>
                    <a:pt x="1824" y="326"/>
                  </a:cubicBezTo>
                  <a:cubicBezTo>
                    <a:pt x="2220" y="241"/>
                    <a:pt x="2531" y="156"/>
                    <a:pt x="2785" y="100"/>
                  </a:cubicBezTo>
                  <a:cubicBezTo>
                    <a:pt x="2997" y="43"/>
                    <a:pt x="3124" y="15"/>
                    <a:pt x="31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73"/>
            <p:cNvSpPr/>
            <p:nvPr/>
          </p:nvSpPr>
          <p:spPr>
            <a:xfrm>
              <a:off x="4713552" y="2752003"/>
              <a:ext cx="320834" cy="34647"/>
            </a:xfrm>
            <a:custGeom>
              <a:avLst/>
              <a:gdLst/>
              <a:ahLst/>
              <a:cxnLst/>
              <a:rect l="l" t="t" r="r" b="b"/>
              <a:pathLst>
                <a:path w="5908" h="638" extrusionOk="0">
                  <a:moveTo>
                    <a:pt x="11" y="1"/>
                  </a:moveTo>
                  <a:cubicBezTo>
                    <a:pt x="5" y="1"/>
                    <a:pt x="2" y="1"/>
                    <a:pt x="0" y="3"/>
                  </a:cubicBezTo>
                  <a:cubicBezTo>
                    <a:pt x="0" y="17"/>
                    <a:pt x="85" y="45"/>
                    <a:pt x="226" y="87"/>
                  </a:cubicBezTo>
                  <a:cubicBezTo>
                    <a:pt x="368" y="130"/>
                    <a:pt x="580" y="186"/>
                    <a:pt x="848" y="243"/>
                  </a:cubicBezTo>
                  <a:cubicBezTo>
                    <a:pt x="1371" y="370"/>
                    <a:pt x="2106" y="497"/>
                    <a:pt x="2926" y="568"/>
                  </a:cubicBezTo>
                  <a:cubicBezTo>
                    <a:pt x="3486" y="616"/>
                    <a:pt x="4013" y="638"/>
                    <a:pt x="4462" y="638"/>
                  </a:cubicBezTo>
                  <a:cubicBezTo>
                    <a:pt x="4670" y="638"/>
                    <a:pt x="4861" y="633"/>
                    <a:pt x="5031" y="624"/>
                  </a:cubicBezTo>
                  <a:cubicBezTo>
                    <a:pt x="5300" y="610"/>
                    <a:pt x="5526" y="596"/>
                    <a:pt x="5667" y="582"/>
                  </a:cubicBezTo>
                  <a:cubicBezTo>
                    <a:pt x="5823" y="554"/>
                    <a:pt x="5908" y="540"/>
                    <a:pt x="5908" y="540"/>
                  </a:cubicBezTo>
                  <a:cubicBezTo>
                    <a:pt x="5908" y="528"/>
                    <a:pt x="5847" y="523"/>
                    <a:pt x="5736" y="523"/>
                  </a:cubicBezTo>
                  <a:cubicBezTo>
                    <a:pt x="5585" y="523"/>
                    <a:pt x="5341" y="531"/>
                    <a:pt x="5031" y="540"/>
                  </a:cubicBezTo>
                  <a:cubicBezTo>
                    <a:pt x="4494" y="540"/>
                    <a:pt x="3759" y="525"/>
                    <a:pt x="2940" y="455"/>
                  </a:cubicBezTo>
                  <a:cubicBezTo>
                    <a:pt x="2120" y="370"/>
                    <a:pt x="1385" y="257"/>
                    <a:pt x="862" y="158"/>
                  </a:cubicBezTo>
                  <a:cubicBezTo>
                    <a:pt x="384" y="68"/>
                    <a:pt x="72" y="1"/>
                    <a:pt x="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73"/>
            <p:cNvSpPr/>
            <p:nvPr/>
          </p:nvSpPr>
          <p:spPr>
            <a:xfrm>
              <a:off x="5814036" y="2521100"/>
              <a:ext cx="253333" cy="115398"/>
            </a:xfrm>
            <a:custGeom>
              <a:avLst/>
              <a:gdLst/>
              <a:ahLst/>
              <a:cxnLst/>
              <a:rect l="l" t="t" r="r" b="b"/>
              <a:pathLst>
                <a:path w="4665" h="2125" extrusionOk="0">
                  <a:moveTo>
                    <a:pt x="919" y="1"/>
                  </a:moveTo>
                  <a:cubicBezTo>
                    <a:pt x="622" y="1"/>
                    <a:pt x="396" y="15"/>
                    <a:pt x="241" y="15"/>
                  </a:cubicBezTo>
                  <a:cubicBezTo>
                    <a:pt x="85" y="29"/>
                    <a:pt x="1" y="29"/>
                    <a:pt x="1" y="43"/>
                  </a:cubicBezTo>
                  <a:cubicBezTo>
                    <a:pt x="1" y="57"/>
                    <a:pt x="340" y="71"/>
                    <a:pt x="905" y="86"/>
                  </a:cubicBezTo>
                  <a:cubicBezTo>
                    <a:pt x="1470" y="114"/>
                    <a:pt x="2262" y="142"/>
                    <a:pt x="3081" y="368"/>
                  </a:cubicBezTo>
                  <a:cubicBezTo>
                    <a:pt x="3293" y="411"/>
                    <a:pt x="3491" y="481"/>
                    <a:pt x="3675" y="552"/>
                  </a:cubicBezTo>
                  <a:cubicBezTo>
                    <a:pt x="3873" y="637"/>
                    <a:pt x="4042" y="707"/>
                    <a:pt x="4198" y="806"/>
                  </a:cubicBezTo>
                  <a:cubicBezTo>
                    <a:pt x="4339" y="919"/>
                    <a:pt x="4452" y="1047"/>
                    <a:pt x="4509" y="1188"/>
                  </a:cubicBezTo>
                  <a:cubicBezTo>
                    <a:pt x="4565" y="1329"/>
                    <a:pt x="4551" y="1485"/>
                    <a:pt x="4481" y="1598"/>
                  </a:cubicBezTo>
                  <a:cubicBezTo>
                    <a:pt x="4353" y="1824"/>
                    <a:pt x="4127" y="1937"/>
                    <a:pt x="4000" y="2008"/>
                  </a:cubicBezTo>
                  <a:cubicBezTo>
                    <a:pt x="3859" y="2078"/>
                    <a:pt x="3788" y="2121"/>
                    <a:pt x="3788" y="2121"/>
                  </a:cubicBezTo>
                  <a:cubicBezTo>
                    <a:pt x="3788" y="2123"/>
                    <a:pt x="3791" y="2124"/>
                    <a:pt x="3795" y="2124"/>
                  </a:cubicBezTo>
                  <a:cubicBezTo>
                    <a:pt x="3819" y="2124"/>
                    <a:pt x="3900" y="2097"/>
                    <a:pt x="4028" y="2050"/>
                  </a:cubicBezTo>
                  <a:cubicBezTo>
                    <a:pt x="4170" y="1979"/>
                    <a:pt x="4396" y="1895"/>
                    <a:pt x="4565" y="1640"/>
                  </a:cubicBezTo>
                  <a:cubicBezTo>
                    <a:pt x="4636" y="1513"/>
                    <a:pt x="4664" y="1329"/>
                    <a:pt x="4608" y="1146"/>
                  </a:cubicBezTo>
                  <a:cubicBezTo>
                    <a:pt x="4551" y="976"/>
                    <a:pt x="4410" y="835"/>
                    <a:pt x="4254" y="722"/>
                  </a:cubicBezTo>
                  <a:cubicBezTo>
                    <a:pt x="4099" y="608"/>
                    <a:pt x="3915" y="524"/>
                    <a:pt x="3732" y="439"/>
                  </a:cubicBezTo>
                  <a:cubicBezTo>
                    <a:pt x="3534" y="368"/>
                    <a:pt x="3336" y="298"/>
                    <a:pt x="3124" y="241"/>
                  </a:cubicBezTo>
                  <a:cubicBezTo>
                    <a:pt x="2276" y="15"/>
                    <a:pt x="1485" y="15"/>
                    <a:pt x="9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73"/>
            <p:cNvSpPr/>
            <p:nvPr/>
          </p:nvSpPr>
          <p:spPr>
            <a:xfrm>
              <a:off x="5998997" y="2499541"/>
              <a:ext cx="95197" cy="51644"/>
            </a:xfrm>
            <a:custGeom>
              <a:avLst/>
              <a:gdLst/>
              <a:ahLst/>
              <a:cxnLst/>
              <a:rect l="l" t="t" r="r" b="b"/>
              <a:pathLst>
                <a:path w="1753" h="951" extrusionOk="0">
                  <a:moveTo>
                    <a:pt x="84" y="0"/>
                  </a:moveTo>
                  <a:cubicBezTo>
                    <a:pt x="39" y="0"/>
                    <a:pt x="15" y="6"/>
                    <a:pt x="15" y="16"/>
                  </a:cubicBezTo>
                  <a:cubicBezTo>
                    <a:pt x="1" y="45"/>
                    <a:pt x="453" y="129"/>
                    <a:pt x="919" y="384"/>
                  </a:cubicBezTo>
                  <a:cubicBezTo>
                    <a:pt x="1380" y="641"/>
                    <a:pt x="1672" y="951"/>
                    <a:pt x="1720" y="951"/>
                  </a:cubicBezTo>
                  <a:cubicBezTo>
                    <a:pt x="1722" y="951"/>
                    <a:pt x="1723" y="950"/>
                    <a:pt x="1725" y="949"/>
                  </a:cubicBezTo>
                  <a:cubicBezTo>
                    <a:pt x="1753" y="935"/>
                    <a:pt x="1470" y="553"/>
                    <a:pt x="976" y="285"/>
                  </a:cubicBezTo>
                  <a:cubicBezTo>
                    <a:pt x="595" y="67"/>
                    <a:pt x="231" y="0"/>
                    <a:pt x="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73"/>
            <p:cNvSpPr/>
            <p:nvPr/>
          </p:nvSpPr>
          <p:spPr>
            <a:xfrm>
              <a:off x="7949837" y="2421342"/>
              <a:ext cx="264031" cy="169160"/>
            </a:xfrm>
            <a:custGeom>
              <a:avLst/>
              <a:gdLst/>
              <a:ahLst/>
              <a:cxnLst/>
              <a:rect l="l" t="t" r="r" b="b"/>
              <a:pathLst>
                <a:path w="4862" h="3115" extrusionOk="0">
                  <a:moveTo>
                    <a:pt x="99" y="1"/>
                  </a:moveTo>
                  <a:cubicBezTo>
                    <a:pt x="28" y="1"/>
                    <a:pt x="0" y="15"/>
                    <a:pt x="0" y="15"/>
                  </a:cubicBezTo>
                  <a:cubicBezTo>
                    <a:pt x="0" y="15"/>
                    <a:pt x="127" y="29"/>
                    <a:pt x="382" y="57"/>
                  </a:cubicBezTo>
                  <a:cubicBezTo>
                    <a:pt x="636" y="85"/>
                    <a:pt x="989" y="128"/>
                    <a:pt x="1428" y="184"/>
                  </a:cubicBezTo>
                  <a:cubicBezTo>
                    <a:pt x="1880" y="255"/>
                    <a:pt x="2403" y="354"/>
                    <a:pt x="2968" y="481"/>
                  </a:cubicBezTo>
                  <a:cubicBezTo>
                    <a:pt x="3265" y="538"/>
                    <a:pt x="3561" y="622"/>
                    <a:pt x="3872" y="707"/>
                  </a:cubicBezTo>
                  <a:cubicBezTo>
                    <a:pt x="4028" y="750"/>
                    <a:pt x="4183" y="792"/>
                    <a:pt x="4325" y="877"/>
                  </a:cubicBezTo>
                  <a:cubicBezTo>
                    <a:pt x="4466" y="947"/>
                    <a:pt x="4593" y="1046"/>
                    <a:pt x="4664" y="1174"/>
                  </a:cubicBezTo>
                  <a:cubicBezTo>
                    <a:pt x="4734" y="1315"/>
                    <a:pt x="4720" y="1485"/>
                    <a:pt x="4664" y="1626"/>
                  </a:cubicBezTo>
                  <a:cubicBezTo>
                    <a:pt x="4593" y="1767"/>
                    <a:pt x="4494" y="1880"/>
                    <a:pt x="4367" y="1965"/>
                  </a:cubicBezTo>
                  <a:cubicBezTo>
                    <a:pt x="4113" y="2149"/>
                    <a:pt x="3816" y="2262"/>
                    <a:pt x="3547" y="2361"/>
                  </a:cubicBezTo>
                  <a:cubicBezTo>
                    <a:pt x="2996" y="2573"/>
                    <a:pt x="2487" y="2700"/>
                    <a:pt x="2049" y="2799"/>
                  </a:cubicBezTo>
                  <a:cubicBezTo>
                    <a:pt x="1611" y="2898"/>
                    <a:pt x="1258" y="2968"/>
                    <a:pt x="1018" y="3025"/>
                  </a:cubicBezTo>
                  <a:cubicBezTo>
                    <a:pt x="763" y="3067"/>
                    <a:pt x="636" y="3096"/>
                    <a:pt x="636" y="3110"/>
                  </a:cubicBezTo>
                  <a:cubicBezTo>
                    <a:pt x="636" y="3113"/>
                    <a:pt x="645" y="3115"/>
                    <a:pt x="662" y="3115"/>
                  </a:cubicBezTo>
                  <a:cubicBezTo>
                    <a:pt x="713" y="3115"/>
                    <a:pt x="837" y="3099"/>
                    <a:pt x="1018" y="3067"/>
                  </a:cubicBezTo>
                  <a:cubicBezTo>
                    <a:pt x="1272" y="3039"/>
                    <a:pt x="1625" y="2983"/>
                    <a:pt x="2063" y="2884"/>
                  </a:cubicBezTo>
                  <a:cubicBezTo>
                    <a:pt x="2502" y="2799"/>
                    <a:pt x="3024" y="2672"/>
                    <a:pt x="3590" y="2474"/>
                  </a:cubicBezTo>
                  <a:cubicBezTo>
                    <a:pt x="3872" y="2361"/>
                    <a:pt x="4169" y="2262"/>
                    <a:pt x="4438" y="2064"/>
                  </a:cubicBezTo>
                  <a:cubicBezTo>
                    <a:pt x="4579" y="1965"/>
                    <a:pt x="4706" y="1838"/>
                    <a:pt x="4777" y="1668"/>
                  </a:cubicBezTo>
                  <a:cubicBezTo>
                    <a:pt x="4847" y="1499"/>
                    <a:pt x="4862" y="1301"/>
                    <a:pt x="4763" y="1131"/>
                  </a:cubicBezTo>
                  <a:cubicBezTo>
                    <a:pt x="4678" y="947"/>
                    <a:pt x="4522" y="834"/>
                    <a:pt x="4381" y="764"/>
                  </a:cubicBezTo>
                  <a:cubicBezTo>
                    <a:pt x="4226" y="679"/>
                    <a:pt x="4056" y="637"/>
                    <a:pt x="3901" y="594"/>
                  </a:cubicBezTo>
                  <a:cubicBezTo>
                    <a:pt x="3590" y="509"/>
                    <a:pt x="3293" y="425"/>
                    <a:pt x="2996" y="368"/>
                  </a:cubicBezTo>
                  <a:cubicBezTo>
                    <a:pt x="2417" y="241"/>
                    <a:pt x="1894" y="156"/>
                    <a:pt x="1442" y="100"/>
                  </a:cubicBezTo>
                  <a:cubicBezTo>
                    <a:pt x="1004" y="57"/>
                    <a:pt x="636" y="29"/>
                    <a:pt x="382" y="15"/>
                  </a:cubicBezTo>
                  <a:cubicBezTo>
                    <a:pt x="255" y="15"/>
                    <a:pt x="170" y="1"/>
                    <a:pt x="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73"/>
            <p:cNvSpPr/>
            <p:nvPr/>
          </p:nvSpPr>
          <p:spPr>
            <a:xfrm>
              <a:off x="8227605" y="2443227"/>
              <a:ext cx="55337" cy="86399"/>
            </a:xfrm>
            <a:custGeom>
              <a:avLst/>
              <a:gdLst/>
              <a:ahLst/>
              <a:cxnLst/>
              <a:rect l="l" t="t" r="r" b="b"/>
              <a:pathLst>
                <a:path w="1019" h="1591" extrusionOk="0">
                  <a:moveTo>
                    <a:pt x="31" y="0"/>
                  </a:moveTo>
                  <a:cubicBezTo>
                    <a:pt x="12" y="0"/>
                    <a:pt x="1" y="3"/>
                    <a:pt x="1" y="7"/>
                  </a:cubicBezTo>
                  <a:cubicBezTo>
                    <a:pt x="1" y="22"/>
                    <a:pt x="100" y="64"/>
                    <a:pt x="255" y="149"/>
                  </a:cubicBezTo>
                  <a:cubicBezTo>
                    <a:pt x="411" y="248"/>
                    <a:pt x="595" y="403"/>
                    <a:pt x="736" y="643"/>
                  </a:cubicBezTo>
                  <a:cubicBezTo>
                    <a:pt x="863" y="870"/>
                    <a:pt x="905" y="1124"/>
                    <a:pt x="920" y="1293"/>
                  </a:cubicBezTo>
                  <a:cubicBezTo>
                    <a:pt x="920" y="1477"/>
                    <a:pt x="891" y="1590"/>
                    <a:pt x="905" y="1590"/>
                  </a:cubicBezTo>
                  <a:cubicBezTo>
                    <a:pt x="920" y="1590"/>
                    <a:pt x="976" y="1491"/>
                    <a:pt x="1004" y="1293"/>
                  </a:cubicBezTo>
                  <a:cubicBezTo>
                    <a:pt x="1018" y="1110"/>
                    <a:pt x="976" y="841"/>
                    <a:pt x="835" y="587"/>
                  </a:cubicBezTo>
                  <a:cubicBezTo>
                    <a:pt x="693" y="318"/>
                    <a:pt x="467" y="149"/>
                    <a:pt x="298" y="78"/>
                  </a:cubicBezTo>
                  <a:cubicBezTo>
                    <a:pt x="177" y="18"/>
                    <a:pt x="78" y="0"/>
                    <a:pt x="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73"/>
            <p:cNvSpPr/>
            <p:nvPr/>
          </p:nvSpPr>
          <p:spPr>
            <a:xfrm>
              <a:off x="7034261" y="2465872"/>
              <a:ext cx="72226" cy="153520"/>
            </a:xfrm>
            <a:custGeom>
              <a:avLst/>
              <a:gdLst/>
              <a:ahLst/>
              <a:cxnLst/>
              <a:rect l="l" t="t" r="r" b="b"/>
              <a:pathLst>
                <a:path w="1330" h="2827" extrusionOk="0">
                  <a:moveTo>
                    <a:pt x="1329" y="0"/>
                  </a:moveTo>
                  <a:cubicBezTo>
                    <a:pt x="1315" y="0"/>
                    <a:pt x="1258" y="0"/>
                    <a:pt x="1159" y="14"/>
                  </a:cubicBezTo>
                  <a:cubicBezTo>
                    <a:pt x="1061" y="29"/>
                    <a:pt x="919" y="71"/>
                    <a:pt x="764" y="170"/>
                  </a:cubicBezTo>
                  <a:cubicBezTo>
                    <a:pt x="594" y="255"/>
                    <a:pt x="425" y="396"/>
                    <a:pt x="283" y="594"/>
                  </a:cubicBezTo>
                  <a:cubicBezTo>
                    <a:pt x="142" y="792"/>
                    <a:pt x="29" y="1060"/>
                    <a:pt x="15" y="1343"/>
                  </a:cubicBezTo>
                  <a:cubicBezTo>
                    <a:pt x="1" y="1625"/>
                    <a:pt x="71" y="1908"/>
                    <a:pt x="198" y="2120"/>
                  </a:cubicBezTo>
                  <a:cubicBezTo>
                    <a:pt x="312" y="2332"/>
                    <a:pt x="467" y="2488"/>
                    <a:pt x="608" y="2601"/>
                  </a:cubicBezTo>
                  <a:cubicBezTo>
                    <a:pt x="764" y="2714"/>
                    <a:pt x="905" y="2770"/>
                    <a:pt x="1004" y="2798"/>
                  </a:cubicBezTo>
                  <a:cubicBezTo>
                    <a:pt x="1103" y="2827"/>
                    <a:pt x="1159" y="2827"/>
                    <a:pt x="1159" y="2827"/>
                  </a:cubicBezTo>
                  <a:cubicBezTo>
                    <a:pt x="1159" y="2798"/>
                    <a:pt x="933" y="2756"/>
                    <a:pt x="665" y="2530"/>
                  </a:cubicBezTo>
                  <a:cubicBezTo>
                    <a:pt x="410" y="2318"/>
                    <a:pt x="100" y="1880"/>
                    <a:pt x="128" y="1357"/>
                  </a:cubicBezTo>
                  <a:cubicBezTo>
                    <a:pt x="170" y="820"/>
                    <a:pt x="509" y="424"/>
                    <a:pt x="806" y="241"/>
                  </a:cubicBezTo>
                  <a:cubicBezTo>
                    <a:pt x="1103" y="43"/>
                    <a:pt x="1329" y="29"/>
                    <a:pt x="13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73"/>
            <p:cNvSpPr/>
            <p:nvPr/>
          </p:nvSpPr>
          <p:spPr>
            <a:xfrm>
              <a:off x="7066518" y="3200614"/>
              <a:ext cx="165033" cy="147329"/>
            </a:xfrm>
            <a:custGeom>
              <a:avLst/>
              <a:gdLst/>
              <a:ahLst/>
              <a:cxnLst/>
              <a:rect l="l" t="t" r="r" b="b"/>
              <a:pathLst>
                <a:path w="3039" h="2713" extrusionOk="0">
                  <a:moveTo>
                    <a:pt x="1517" y="1"/>
                  </a:moveTo>
                  <a:cubicBezTo>
                    <a:pt x="1207" y="1"/>
                    <a:pt x="895" y="105"/>
                    <a:pt x="636" y="320"/>
                  </a:cubicBezTo>
                  <a:cubicBezTo>
                    <a:pt x="71" y="814"/>
                    <a:pt x="0" y="1662"/>
                    <a:pt x="495" y="2228"/>
                  </a:cubicBezTo>
                  <a:cubicBezTo>
                    <a:pt x="760" y="2548"/>
                    <a:pt x="1142" y="2712"/>
                    <a:pt x="1526" y="2712"/>
                  </a:cubicBezTo>
                  <a:cubicBezTo>
                    <a:pt x="1837" y="2712"/>
                    <a:pt x="2150" y="2604"/>
                    <a:pt x="2403" y="2383"/>
                  </a:cubicBezTo>
                  <a:cubicBezTo>
                    <a:pt x="2968" y="1902"/>
                    <a:pt x="3039" y="1040"/>
                    <a:pt x="2558" y="475"/>
                  </a:cubicBezTo>
                  <a:cubicBezTo>
                    <a:pt x="2284" y="162"/>
                    <a:pt x="1902" y="1"/>
                    <a:pt x="15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73"/>
            <p:cNvSpPr/>
            <p:nvPr/>
          </p:nvSpPr>
          <p:spPr>
            <a:xfrm>
              <a:off x="7160139" y="3284732"/>
              <a:ext cx="312417" cy="295528"/>
            </a:xfrm>
            <a:custGeom>
              <a:avLst/>
              <a:gdLst/>
              <a:ahLst/>
              <a:cxnLst/>
              <a:rect l="l" t="t" r="r" b="b"/>
              <a:pathLst>
                <a:path w="5753" h="5442" extrusionOk="0">
                  <a:moveTo>
                    <a:pt x="820" y="0"/>
                  </a:moveTo>
                  <a:lnTo>
                    <a:pt x="0" y="933"/>
                  </a:lnTo>
                  <a:lnTo>
                    <a:pt x="4918" y="5441"/>
                  </a:lnTo>
                  <a:lnTo>
                    <a:pt x="5752" y="4480"/>
                  </a:lnTo>
                  <a:lnTo>
                    <a:pt x="8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73"/>
            <p:cNvSpPr/>
            <p:nvPr/>
          </p:nvSpPr>
          <p:spPr>
            <a:xfrm>
              <a:off x="7405705" y="3500213"/>
              <a:ext cx="153520" cy="137229"/>
            </a:xfrm>
            <a:custGeom>
              <a:avLst/>
              <a:gdLst/>
              <a:ahLst/>
              <a:cxnLst/>
              <a:rect l="l" t="t" r="r" b="b"/>
              <a:pathLst>
                <a:path w="2827" h="2527" extrusionOk="0">
                  <a:moveTo>
                    <a:pt x="1406" y="1"/>
                  </a:moveTo>
                  <a:cubicBezTo>
                    <a:pt x="1117" y="1"/>
                    <a:pt x="827" y="98"/>
                    <a:pt x="594" y="300"/>
                  </a:cubicBezTo>
                  <a:cubicBezTo>
                    <a:pt x="57" y="752"/>
                    <a:pt x="1" y="1558"/>
                    <a:pt x="453" y="2081"/>
                  </a:cubicBezTo>
                  <a:cubicBezTo>
                    <a:pt x="701" y="2376"/>
                    <a:pt x="1053" y="2526"/>
                    <a:pt x="1408" y="2526"/>
                  </a:cubicBezTo>
                  <a:cubicBezTo>
                    <a:pt x="1698" y="2526"/>
                    <a:pt x="1992" y="2426"/>
                    <a:pt x="2233" y="2222"/>
                  </a:cubicBezTo>
                  <a:cubicBezTo>
                    <a:pt x="2756" y="1770"/>
                    <a:pt x="2827" y="978"/>
                    <a:pt x="2375" y="441"/>
                  </a:cubicBezTo>
                  <a:cubicBezTo>
                    <a:pt x="2124" y="152"/>
                    <a:pt x="1765" y="1"/>
                    <a:pt x="1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73"/>
            <p:cNvSpPr/>
            <p:nvPr/>
          </p:nvSpPr>
          <p:spPr>
            <a:xfrm>
              <a:off x="7494710" y="3583244"/>
              <a:ext cx="96011" cy="126694"/>
            </a:xfrm>
            <a:custGeom>
              <a:avLst/>
              <a:gdLst/>
              <a:ahLst/>
              <a:cxnLst/>
              <a:rect l="l" t="t" r="r" b="b"/>
              <a:pathLst>
                <a:path w="1768" h="2333" extrusionOk="0">
                  <a:moveTo>
                    <a:pt x="510" y="1"/>
                  </a:moveTo>
                  <a:lnTo>
                    <a:pt x="1" y="326"/>
                  </a:lnTo>
                  <a:lnTo>
                    <a:pt x="1259" y="2332"/>
                  </a:lnTo>
                  <a:lnTo>
                    <a:pt x="1767" y="2021"/>
                  </a:lnTo>
                  <a:lnTo>
                    <a:pt x="5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73"/>
            <p:cNvSpPr/>
            <p:nvPr/>
          </p:nvSpPr>
          <p:spPr>
            <a:xfrm>
              <a:off x="7028124" y="2866477"/>
              <a:ext cx="155855" cy="450514"/>
            </a:xfrm>
            <a:custGeom>
              <a:avLst/>
              <a:gdLst/>
              <a:ahLst/>
              <a:cxnLst/>
              <a:rect l="l" t="t" r="r" b="b"/>
              <a:pathLst>
                <a:path w="2870" h="8296" extrusionOk="0">
                  <a:moveTo>
                    <a:pt x="664" y="1"/>
                  </a:moveTo>
                  <a:cubicBezTo>
                    <a:pt x="622" y="1"/>
                    <a:pt x="580" y="5"/>
                    <a:pt x="538" y="14"/>
                  </a:cubicBezTo>
                  <a:cubicBezTo>
                    <a:pt x="213" y="85"/>
                    <a:pt x="1" y="410"/>
                    <a:pt x="71" y="735"/>
                  </a:cubicBezTo>
                  <a:lnTo>
                    <a:pt x="1612" y="7815"/>
                  </a:lnTo>
                  <a:cubicBezTo>
                    <a:pt x="1673" y="8098"/>
                    <a:pt x="1927" y="8295"/>
                    <a:pt x="2206" y="8295"/>
                  </a:cubicBezTo>
                  <a:cubicBezTo>
                    <a:pt x="2248" y="8295"/>
                    <a:pt x="2290" y="8291"/>
                    <a:pt x="2332" y="8282"/>
                  </a:cubicBezTo>
                  <a:cubicBezTo>
                    <a:pt x="2657" y="8211"/>
                    <a:pt x="2869" y="7886"/>
                    <a:pt x="2799" y="7561"/>
                  </a:cubicBezTo>
                  <a:lnTo>
                    <a:pt x="1258" y="481"/>
                  </a:lnTo>
                  <a:cubicBezTo>
                    <a:pt x="1197" y="198"/>
                    <a:pt x="943" y="1"/>
                    <a:pt x="6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73"/>
            <p:cNvSpPr/>
            <p:nvPr/>
          </p:nvSpPr>
          <p:spPr>
            <a:xfrm>
              <a:off x="7407985" y="3612406"/>
              <a:ext cx="594097" cy="592522"/>
            </a:xfrm>
            <a:custGeom>
              <a:avLst/>
              <a:gdLst/>
              <a:ahLst/>
              <a:cxnLst/>
              <a:rect l="l" t="t" r="r" b="b"/>
              <a:pathLst>
                <a:path w="10940" h="10911" extrusionOk="0">
                  <a:moveTo>
                    <a:pt x="5993" y="1"/>
                  </a:moveTo>
                  <a:lnTo>
                    <a:pt x="1" y="3124"/>
                  </a:lnTo>
                  <a:lnTo>
                    <a:pt x="4990" y="10910"/>
                  </a:lnTo>
                  <a:lnTo>
                    <a:pt x="10939" y="7363"/>
                  </a:lnTo>
                  <a:lnTo>
                    <a:pt x="59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73"/>
            <p:cNvSpPr/>
            <p:nvPr/>
          </p:nvSpPr>
          <p:spPr>
            <a:xfrm>
              <a:off x="7455611" y="3641568"/>
              <a:ext cx="566401" cy="509652"/>
            </a:xfrm>
            <a:custGeom>
              <a:avLst/>
              <a:gdLst/>
              <a:ahLst/>
              <a:cxnLst/>
              <a:rect l="l" t="t" r="r" b="b"/>
              <a:pathLst>
                <a:path w="10430" h="9385" extrusionOk="0">
                  <a:moveTo>
                    <a:pt x="4932" y="1"/>
                  </a:moveTo>
                  <a:lnTo>
                    <a:pt x="0" y="2756"/>
                  </a:lnTo>
                  <a:cubicBezTo>
                    <a:pt x="1682" y="6572"/>
                    <a:pt x="4650" y="9384"/>
                    <a:pt x="4650" y="9384"/>
                  </a:cubicBezTo>
                  <a:lnTo>
                    <a:pt x="10430" y="6049"/>
                  </a:lnTo>
                  <a:lnTo>
                    <a:pt x="10430" y="6049"/>
                  </a:lnTo>
                  <a:cubicBezTo>
                    <a:pt x="10394" y="6055"/>
                    <a:pt x="10358" y="6057"/>
                    <a:pt x="10320" y="6057"/>
                  </a:cubicBezTo>
                  <a:cubicBezTo>
                    <a:pt x="8564" y="6057"/>
                    <a:pt x="4932" y="1"/>
                    <a:pt x="49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73"/>
            <p:cNvSpPr/>
            <p:nvPr/>
          </p:nvSpPr>
          <p:spPr>
            <a:xfrm>
              <a:off x="7520830" y="3782760"/>
              <a:ext cx="76787" cy="41543"/>
            </a:xfrm>
            <a:custGeom>
              <a:avLst/>
              <a:gdLst/>
              <a:ahLst/>
              <a:cxnLst/>
              <a:rect l="l" t="t" r="r" b="b"/>
              <a:pathLst>
                <a:path w="1414" h="765" extrusionOk="0">
                  <a:moveTo>
                    <a:pt x="1414" y="1"/>
                  </a:moveTo>
                  <a:lnTo>
                    <a:pt x="1414" y="1"/>
                  </a:lnTo>
                  <a:cubicBezTo>
                    <a:pt x="1399" y="1"/>
                    <a:pt x="1089" y="156"/>
                    <a:pt x="693" y="368"/>
                  </a:cubicBezTo>
                  <a:cubicBezTo>
                    <a:pt x="311" y="566"/>
                    <a:pt x="0" y="750"/>
                    <a:pt x="14" y="764"/>
                  </a:cubicBezTo>
                  <a:cubicBezTo>
                    <a:pt x="14" y="765"/>
                    <a:pt x="15" y="765"/>
                    <a:pt x="16" y="765"/>
                  </a:cubicBezTo>
                  <a:cubicBezTo>
                    <a:pt x="42" y="765"/>
                    <a:pt x="356" y="614"/>
                    <a:pt x="721" y="411"/>
                  </a:cubicBezTo>
                  <a:cubicBezTo>
                    <a:pt x="1103" y="199"/>
                    <a:pt x="1414" y="15"/>
                    <a:pt x="14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73"/>
            <p:cNvSpPr/>
            <p:nvPr/>
          </p:nvSpPr>
          <p:spPr>
            <a:xfrm>
              <a:off x="7522351" y="3641568"/>
              <a:ext cx="134351" cy="109805"/>
            </a:xfrm>
            <a:custGeom>
              <a:avLst/>
              <a:gdLst/>
              <a:ahLst/>
              <a:cxnLst/>
              <a:rect l="l" t="t" r="r" b="b"/>
              <a:pathLst>
                <a:path w="2474" h="2022" extrusionOk="0">
                  <a:moveTo>
                    <a:pt x="1923" y="1"/>
                  </a:moveTo>
                  <a:lnTo>
                    <a:pt x="1" y="1131"/>
                  </a:lnTo>
                  <a:lnTo>
                    <a:pt x="665" y="2021"/>
                  </a:lnTo>
                  <a:lnTo>
                    <a:pt x="2474" y="990"/>
                  </a:lnTo>
                  <a:lnTo>
                    <a:pt x="19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73"/>
            <p:cNvSpPr/>
            <p:nvPr/>
          </p:nvSpPr>
          <p:spPr>
            <a:xfrm>
              <a:off x="7553848" y="3767229"/>
              <a:ext cx="191099" cy="105406"/>
            </a:xfrm>
            <a:custGeom>
              <a:avLst/>
              <a:gdLst/>
              <a:ahLst/>
              <a:cxnLst/>
              <a:rect l="l" t="t" r="r" b="b"/>
              <a:pathLst>
                <a:path w="3519" h="1941" extrusionOk="0">
                  <a:moveTo>
                    <a:pt x="3514" y="1"/>
                  </a:moveTo>
                  <a:cubicBezTo>
                    <a:pt x="3498" y="1"/>
                    <a:pt x="3447" y="26"/>
                    <a:pt x="3378" y="61"/>
                  </a:cubicBezTo>
                  <a:cubicBezTo>
                    <a:pt x="3265" y="131"/>
                    <a:pt x="3137" y="188"/>
                    <a:pt x="2996" y="273"/>
                  </a:cubicBezTo>
                  <a:cubicBezTo>
                    <a:pt x="2629" y="456"/>
                    <a:pt x="2219" y="697"/>
                    <a:pt x="1738" y="951"/>
                  </a:cubicBezTo>
                  <a:cubicBezTo>
                    <a:pt x="1286" y="1205"/>
                    <a:pt x="862" y="1446"/>
                    <a:pt x="509" y="1644"/>
                  </a:cubicBezTo>
                  <a:cubicBezTo>
                    <a:pt x="367" y="1714"/>
                    <a:pt x="240" y="1785"/>
                    <a:pt x="127" y="1856"/>
                  </a:cubicBezTo>
                  <a:cubicBezTo>
                    <a:pt x="42" y="1912"/>
                    <a:pt x="0" y="1940"/>
                    <a:pt x="0" y="1940"/>
                  </a:cubicBezTo>
                  <a:cubicBezTo>
                    <a:pt x="0" y="1940"/>
                    <a:pt x="42" y="1912"/>
                    <a:pt x="141" y="1870"/>
                  </a:cubicBezTo>
                  <a:cubicBezTo>
                    <a:pt x="254" y="1813"/>
                    <a:pt x="382" y="1742"/>
                    <a:pt x="523" y="1672"/>
                  </a:cubicBezTo>
                  <a:cubicBezTo>
                    <a:pt x="876" y="1474"/>
                    <a:pt x="1300" y="1248"/>
                    <a:pt x="1767" y="993"/>
                  </a:cubicBezTo>
                  <a:cubicBezTo>
                    <a:pt x="2233" y="725"/>
                    <a:pt x="2657" y="499"/>
                    <a:pt x="3010" y="301"/>
                  </a:cubicBezTo>
                  <a:cubicBezTo>
                    <a:pt x="3151" y="216"/>
                    <a:pt x="3265" y="146"/>
                    <a:pt x="3378" y="89"/>
                  </a:cubicBezTo>
                  <a:cubicBezTo>
                    <a:pt x="3477" y="32"/>
                    <a:pt x="3519" y="4"/>
                    <a:pt x="3519" y="4"/>
                  </a:cubicBezTo>
                  <a:cubicBezTo>
                    <a:pt x="3519" y="2"/>
                    <a:pt x="3517" y="1"/>
                    <a:pt x="35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73"/>
            <p:cNvSpPr/>
            <p:nvPr/>
          </p:nvSpPr>
          <p:spPr>
            <a:xfrm>
              <a:off x="7563025" y="3779719"/>
              <a:ext cx="191154" cy="105189"/>
            </a:xfrm>
            <a:custGeom>
              <a:avLst/>
              <a:gdLst/>
              <a:ahLst/>
              <a:cxnLst/>
              <a:rect l="l" t="t" r="r" b="b"/>
              <a:pathLst>
                <a:path w="3520" h="1937" extrusionOk="0">
                  <a:moveTo>
                    <a:pt x="3519" y="0"/>
                  </a:moveTo>
                  <a:lnTo>
                    <a:pt x="3519" y="0"/>
                  </a:lnTo>
                  <a:cubicBezTo>
                    <a:pt x="3519" y="0"/>
                    <a:pt x="3477" y="15"/>
                    <a:pt x="3378" y="71"/>
                  </a:cubicBezTo>
                  <a:cubicBezTo>
                    <a:pt x="3265" y="128"/>
                    <a:pt x="3138" y="198"/>
                    <a:pt x="2997" y="269"/>
                  </a:cubicBezTo>
                  <a:cubicBezTo>
                    <a:pt x="2643" y="467"/>
                    <a:pt x="2219" y="693"/>
                    <a:pt x="1753" y="947"/>
                  </a:cubicBezTo>
                  <a:cubicBezTo>
                    <a:pt x="1287" y="1202"/>
                    <a:pt x="863" y="1442"/>
                    <a:pt x="509" y="1640"/>
                  </a:cubicBezTo>
                  <a:cubicBezTo>
                    <a:pt x="368" y="1710"/>
                    <a:pt x="255" y="1781"/>
                    <a:pt x="142" y="1852"/>
                  </a:cubicBezTo>
                  <a:cubicBezTo>
                    <a:pt x="43" y="1908"/>
                    <a:pt x="1" y="1936"/>
                    <a:pt x="1" y="1936"/>
                  </a:cubicBezTo>
                  <a:cubicBezTo>
                    <a:pt x="1" y="1936"/>
                    <a:pt x="57" y="1922"/>
                    <a:pt x="142" y="1866"/>
                  </a:cubicBezTo>
                  <a:cubicBezTo>
                    <a:pt x="255" y="1809"/>
                    <a:pt x="382" y="1739"/>
                    <a:pt x="524" y="1668"/>
                  </a:cubicBezTo>
                  <a:cubicBezTo>
                    <a:pt x="891" y="1470"/>
                    <a:pt x="1315" y="1244"/>
                    <a:pt x="1781" y="990"/>
                  </a:cubicBezTo>
                  <a:cubicBezTo>
                    <a:pt x="2233" y="735"/>
                    <a:pt x="2657" y="495"/>
                    <a:pt x="3011" y="297"/>
                  </a:cubicBezTo>
                  <a:cubicBezTo>
                    <a:pt x="3152" y="212"/>
                    <a:pt x="3279" y="142"/>
                    <a:pt x="3392" y="85"/>
                  </a:cubicBezTo>
                  <a:cubicBezTo>
                    <a:pt x="3477" y="29"/>
                    <a:pt x="3519" y="0"/>
                    <a:pt x="35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73"/>
            <p:cNvSpPr/>
            <p:nvPr/>
          </p:nvSpPr>
          <p:spPr>
            <a:xfrm>
              <a:off x="7573777" y="3795630"/>
              <a:ext cx="191154" cy="105406"/>
            </a:xfrm>
            <a:custGeom>
              <a:avLst/>
              <a:gdLst/>
              <a:ahLst/>
              <a:cxnLst/>
              <a:rect l="l" t="t" r="r" b="b"/>
              <a:pathLst>
                <a:path w="3520" h="1941" extrusionOk="0">
                  <a:moveTo>
                    <a:pt x="3514" y="0"/>
                  </a:moveTo>
                  <a:cubicBezTo>
                    <a:pt x="3498" y="0"/>
                    <a:pt x="3448" y="26"/>
                    <a:pt x="3378" y="61"/>
                  </a:cubicBezTo>
                  <a:cubicBezTo>
                    <a:pt x="3265" y="131"/>
                    <a:pt x="3138" y="202"/>
                    <a:pt x="2996" y="273"/>
                  </a:cubicBezTo>
                  <a:cubicBezTo>
                    <a:pt x="2629" y="470"/>
                    <a:pt x="2205" y="697"/>
                    <a:pt x="1739" y="951"/>
                  </a:cubicBezTo>
                  <a:cubicBezTo>
                    <a:pt x="1286" y="1205"/>
                    <a:pt x="863" y="1446"/>
                    <a:pt x="509" y="1643"/>
                  </a:cubicBezTo>
                  <a:cubicBezTo>
                    <a:pt x="368" y="1714"/>
                    <a:pt x="241" y="1785"/>
                    <a:pt x="128" y="1855"/>
                  </a:cubicBezTo>
                  <a:cubicBezTo>
                    <a:pt x="43" y="1912"/>
                    <a:pt x="0" y="1940"/>
                    <a:pt x="0" y="1940"/>
                  </a:cubicBezTo>
                  <a:cubicBezTo>
                    <a:pt x="0" y="1940"/>
                    <a:pt x="43" y="1912"/>
                    <a:pt x="142" y="1870"/>
                  </a:cubicBezTo>
                  <a:cubicBezTo>
                    <a:pt x="255" y="1813"/>
                    <a:pt x="382" y="1742"/>
                    <a:pt x="523" y="1672"/>
                  </a:cubicBezTo>
                  <a:cubicBezTo>
                    <a:pt x="877" y="1474"/>
                    <a:pt x="1301" y="1248"/>
                    <a:pt x="1767" y="993"/>
                  </a:cubicBezTo>
                  <a:cubicBezTo>
                    <a:pt x="2233" y="725"/>
                    <a:pt x="2657" y="499"/>
                    <a:pt x="3011" y="301"/>
                  </a:cubicBezTo>
                  <a:cubicBezTo>
                    <a:pt x="3152" y="216"/>
                    <a:pt x="3265" y="145"/>
                    <a:pt x="3378" y="89"/>
                  </a:cubicBezTo>
                  <a:cubicBezTo>
                    <a:pt x="3477" y="32"/>
                    <a:pt x="3519" y="4"/>
                    <a:pt x="3519" y="4"/>
                  </a:cubicBezTo>
                  <a:cubicBezTo>
                    <a:pt x="3519" y="2"/>
                    <a:pt x="3518" y="0"/>
                    <a:pt x="35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73"/>
            <p:cNvSpPr/>
            <p:nvPr/>
          </p:nvSpPr>
          <p:spPr>
            <a:xfrm>
              <a:off x="7583009" y="3811921"/>
              <a:ext cx="191099" cy="105189"/>
            </a:xfrm>
            <a:custGeom>
              <a:avLst/>
              <a:gdLst/>
              <a:ahLst/>
              <a:cxnLst/>
              <a:rect l="l" t="t" r="r" b="b"/>
              <a:pathLst>
                <a:path w="3519" h="1937" extrusionOk="0">
                  <a:moveTo>
                    <a:pt x="3519" y="1"/>
                  </a:moveTo>
                  <a:lnTo>
                    <a:pt x="3519" y="1"/>
                  </a:lnTo>
                  <a:cubicBezTo>
                    <a:pt x="3519" y="1"/>
                    <a:pt x="3462" y="15"/>
                    <a:pt x="3378" y="72"/>
                  </a:cubicBezTo>
                  <a:cubicBezTo>
                    <a:pt x="3265" y="128"/>
                    <a:pt x="3137" y="199"/>
                    <a:pt x="2996" y="269"/>
                  </a:cubicBezTo>
                  <a:cubicBezTo>
                    <a:pt x="2643" y="467"/>
                    <a:pt x="2219" y="693"/>
                    <a:pt x="1752" y="948"/>
                  </a:cubicBezTo>
                  <a:cubicBezTo>
                    <a:pt x="1286" y="1202"/>
                    <a:pt x="862" y="1442"/>
                    <a:pt x="509" y="1640"/>
                  </a:cubicBezTo>
                  <a:cubicBezTo>
                    <a:pt x="367" y="1725"/>
                    <a:pt x="240" y="1796"/>
                    <a:pt x="127" y="1852"/>
                  </a:cubicBezTo>
                  <a:cubicBezTo>
                    <a:pt x="42" y="1909"/>
                    <a:pt x="0" y="1937"/>
                    <a:pt x="0" y="1937"/>
                  </a:cubicBezTo>
                  <a:cubicBezTo>
                    <a:pt x="0" y="1937"/>
                    <a:pt x="57" y="1923"/>
                    <a:pt x="141" y="1866"/>
                  </a:cubicBezTo>
                  <a:cubicBezTo>
                    <a:pt x="254" y="1810"/>
                    <a:pt x="382" y="1739"/>
                    <a:pt x="523" y="1668"/>
                  </a:cubicBezTo>
                  <a:cubicBezTo>
                    <a:pt x="876" y="1471"/>
                    <a:pt x="1300" y="1245"/>
                    <a:pt x="1767" y="990"/>
                  </a:cubicBezTo>
                  <a:cubicBezTo>
                    <a:pt x="2233" y="736"/>
                    <a:pt x="2657" y="496"/>
                    <a:pt x="3010" y="298"/>
                  </a:cubicBezTo>
                  <a:cubicBezTo>
                    <a:pt x="3151" y="227"/>
                    <a:pt x="3279" y="156"/>
                    <a:pt x="3392" y="86"/>
                  </a:cubicBezTo>
                  <a:cubicBezTo>
                    <a:pt x="3477" y="29"/>
                    <a:pt x="3519" y="1"/>
                    <a:pt x="35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73"/>
            <p:cNvSpPr/>
            <p:nvPr/>
          </p:nvSpPr>
          <p:spPr>
            <a:xfrm>
              <a:off x="7595282" y="3829570"/>
              <a:ext cx="191914" cy="105243"/>
            </a:xfrm>
            <a:custGeom>
              <a:avLst/>
              <a:gdLst/>
              <a:ahLst/>
              <a:cxnLst/>
              <a:rect l="l" t="t" r="r" b="b"/>
              <a:pathLst>
                <a:path w="3534" h="1938" extrusionOk="0">
                  <a:moveTo>
                    <a:pt x="3519" y="1"/>
                  </a:moveTo>
                  <a:cubicBezTo>
                    <a:pt x="3519" y="1"/>
                    <a:pt x="3477" y="29"/>
                    <a:pt x="3378" y="72"/>
                  </a:cubicBezTo>
                  <a:cubicBezTo>
                    <a:pt x="3265" y="128"/>
                    <a:pt x="3137" y="199"/>
                    <a:pt x="2996" y="269"/>
                  </a:cubicBezTo>
                  <a:cubicBezTo>
                    <a:pt x="2643" y="467"/>
                    <a:pt x="2219" y="693"/>
                    <a:pt x="1753" y="948"/>
                  </a:cubicBezTo>
                  <a:cubicBezTo>
                    <a:pt x="1286" y="1202"/>
                    <a:pt x="862" y="1442"/>
                    <a:pt x="509" y="1640"/>
                  </a:cubicBezTo>
                  <a:cubicBezTo>
                    <a:pt x="368" y="1725"/>
                    <a:pt x="255" y="1796"/>
                    <a:pt x="141" y="1852"/>
                  </a:cubicBezTo>
                  <a:cubicBezTo>
                    <a:pt x="43" y="1909"/>
                    <a:pt x="0" y="1937"/>
                    <a:pt x="0" y="1937"/>
                  </a:cubicBezTo>
                  <a:cubicBezTo>
                    <a:pt x="0" y="1937"/>
                    <a:pt x="57" y="1923"/>
                    <a:pt x="141" y="1866"/>
                  </a:cubicBezTo>
                  <a:cubicBezTo>
                    <a:pt x="269" y="1810"/>
                    <a:pt x="382" y="1739"/>
                    <a:pt x="523" y="1669"/>
                  </a:cubicBezTo>
                  <a:cubicBezTo>
                    <a:pt x="890" y="1471"/>
                    <a:pt x="1314" y="1245"/>
                    <a:pt x="1781" y="990"/>
                  </a:cubicBezTo>
                  <a:cubicBezTo>
                    <a:pt x="2247" y="736"/>
                    <a:pt x="2657" y="496"/>
                    <a:pt x="3010" y="298"/>
                  </a:cubicBezTo>
                  <a:cubicBezTo>
                    <a:pt x="3152" y="227"/>
                    <a:pt x="3279" y="156"/>
                    <a:pt x="3392" y="86"/>
                  </a:cubicBezTo>
                  <a:cubicBezTo>
                    <a:pt x="3477" y="29"/>
                    <a:pt x="3533" y="1"/>
                    <a:pt x="35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73"/>
            <p:cNvSpPr/>
            <p:nvPr/>
          </p:nvSpPr>
          <p:spPr>
            <a:xfrm>
              <a:off x="7608315" y="3845699"/>
              <a:ext cx="191914" cy="105189"/>
            </a:xfrm>
            <a:custGeom>
              <a:avLst/>
              <a:gdLst/>
              <a:ahLst/>
              <a:cxnLst/>
              <a:rect l="l" t="t" r="r" b="b"/>
              <a:pathLst>
                <a:path w="3534" h="1937" extrusionOk="0">
                  <a:moveTo>
                    <a:pt x="3533" y="1"/>
                  </a:moveTo>
                  <a:lnTo>
                    <a:pt x="3533" y="1"/>
                  </a:lnTo>
                  <a:cubicBezTo>
                    <a:pt x="3533" y="1"/>
                    <a:pt x="3477" y="29"/>
                    <a:pt x="3392" y="71"/>
                  </a:cubicBezTo>
                  <a:cubicBezTo>
                    <a:pt x="3265" y="128"/>
                    <a:pt x="3152" y="199"/>
                    <a:pt x="3011" y="269"/>
                  </a:cubicBezTo>
                  <a:cubicBezTo>
                    <a:pt x="2643" y="467"/>
                    <a:pt x="2219" y="693"/>
                    <a:pt x="1753" y="948"/>
                  </a:cubicBezTo>
                  <a:cubicBezTo>
                    <a:pt x="1286" y="1202"/>
                    <a:pt x="877" y="1442"/>
                    <a:pt x="509" y="1640"/>
                  </a:cubicBezTo>
                  <a:cubicBezTo>
                    <a:pt x="382" y="1725"/>
                    <a:pt x="255" y="1795"/>
                    <a:pt x="142" y="1852"/>
                  </a:cubicBezTo>
                  <a:cubicBezTo>
                    <a:pt x="57" y="1909"/>
                    <a:pt x="0" y="1937"/>
                    <a:pt x="15" y="1937"/>
                  </a:cubicBezTo>
                  <a:cubicBezTo>
                    <a:pt x="15" y="1937"/>
                    <a:pt x="57" y="1923"/>
                    <a:pt x="156" y="1866"/>
                  </a:cubicBezTo>
                  <a:cubicBezTo>
                    <a:pt x="269" y="1810"/>
                    <a:pt x="396" y="1739"/>
                    <a:pt x="537" y="1668"/>
                  </a:cubicBezTo>
                  <a:cubicBezTo>
                    <a:pt x="891" y="1470"/>
                    <a:pt x="1315" y="1244"/>
                    <a:pt x="1781" y="990"/>
                  </a:cubicBezTo>
                  <a:cubicBezTo>
                    <a:pt x="2247" y="736"/>
                    <a:pt x="2671" y="495"/>
                    <a:pt x="3025" y="297"/>
                  </a:cubicBezTo>
                  <a:cubicBezTo>
                    <a:pt x="3166" y="227"/>
                    <a:pt x="3279" y="156"/>
                    <a:pt x="3392" y="85"/>
                  </a:cubicBezTo>
                  <a:cubicBezTo>
                    <a:pt x="3491" y="29"/>
                    <a:pt x="3533" y="1"/>
                    <a:pt x="35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73"/>
            <p:cNvSpPr/>
            <p:nvPr/>
          </p:nvSpPr>
          <p:spPr>
            <a:xfrm>
              <a:off x="7653605" y="3956154"/>
              <a:ext cx="57618" cy="31660"/>
            </a:xfrm>
            <a:custGeom>
              <a:avLst/>
              <a:gdLst/>
              <a:ahLst/>
              <a:cxnLst/>
              <a:rect l="l" t="t" r="r" b="b"/>
              <a:pathLst>
                <a:path w="1061" h="583" extrusionOk="0">
                  <a:moveTo>
                    <a:pt x="1057" y="1"/>
                  </a:moveTo>
                  <a:cubicBezTo>
                    <a:pt x="1025" y="1"/>
                    <a:pt x="807" y="136"/>
                    <a:pt x="537" y="284"/>
                  </a:cubicBezTo>
                  <a:cubicBezTo>
                    <a:pt x="240" y="454"/>
                    <a:pt x="0" y="567"/>
                    <a:pt x="0" y="581"/>
                  </a:cubicBezTo>
                  <a:cubicBezTo>
                    <a:pt x="1" y="582"/>
                    <a:pt x="3" y="582"/>
                    <a:pt x="6" y="582"/>
                  </a:cubicBezTo>
                  <a:cubicBezTo>
                    <a:pt x="47" y="582"/>
                    <a:pt x="287" y="486"/>
                    <a:pt x="551" y="327"/>
                  </a:cubicBezTo>
                  <a:cubicBezTo>
                    <a:pt x="848" y="171"/>
                    <a:pt x="1060" y="16"/>
                    <a:pt x="1060" y="2"/>
                  </a:cubicBezTo>
                  <a:cubicBezTo>
                    <a:pt x="1059" y="1"/>
                    <a:pt x="1058" y="1"/>
                    <a:pt x="10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73"/>
            <p:cNvSpPr/>
            <p:nvPr/>
          </p:nvSpPr>
          <p:spPr>
            <a:xfrm>
              <a:off x="7669679" y="3973097"/>
              <a:ext cx="101387" cy="71411"/>
            </a:xfrm>
            <a:custGeom>
              <a:avLst/>
              <a:gdLst/>
              <a:ahLst/>
              <a:cxnLst/>
              <a:rect l="l" t="t" r="r" b="b"/>
              <a:pathLst>
                <a:path w="1867" h="1315" extrusionOk="0">
                  <a:moveTo>
                    <a:pt x="739" y="146"/>
                  </a:moveTo>
                  <a:cubicBezTo>
                    <a:pt x="795" y="225"/>
                    <a:pt x="842" y="308"/>
                    <a:pt x="881" y="393"/>
                  </a:cubicBezTo>
                  <a:lnTo>
                    <a:pt x="881" y="393"/>
                  </a:lnTo>
                  <a:cubicBezTo>
                    <a:pt x="857" y="412"/>
                    <a:pt x="833" y="430"/>
                    <a:pt x="809" y="449"/>
                  </a:cubicBezTo>
                  <a:lnTo>
                    <a:pt x="809" y="449"/>
                  </a:lnTo>
                  <a:cubicBezTo>
                    <a:pt x="770" y="349"/>
                    <a:pt x="747" y="245"/>
                    <a:pt x="739" y="146"/>
                  </a:cubicBezTo>
                  <a:close/>
                  <a:moveTo>
                    <a:pt x="1213" y="265"/>
                  </a:moveTo>
                  <a:cubicBezTo>
                    <a:pt x="1224" y="265"/>
                    <a:pt x="1235" y="267"/>
                    <a:pt x="1245" y="269"/>
                  </a:cubicBezTo>
                  <a:cubicBezTo>
                    <a:pt x="1312" y="269"/>
                    <a:pt x="1367" y="321"/>
                    <a:pt x="1397" y="388"/>
                  </a:cubicBezTo>
                  <a:lnTo>
                    <a:pt x="1397" y="388"/>
                  </a:lnTo>
                  <a:cubicBezTo>
                    <a:pt x="1282" y="468"/>
                    <a:pt x="1156" y="559"/>
                    <a:pt x="1019" y="659"/>
                  </a:cubicBezTo>
                  <a:lnTo>
                    <a:pt x="1019" y="659"/>
                  </a:lnTo>
                  <a:cubicBezTo>
                    <a:pt x="1001" y="577"/>
                    <a:pt x="974" y="494"/>
                    <a:pt x="941" y="412"/>
                  </a:cubicBezTo>
                  <a:lnTo>
                    <a:pt x="941" y="412"/>
                  </a:lnTo>
                  <a:cubicBezTo>
                    <a:pt x="980" y="383"/>
                    <a:pt x="1020" y="354"/>
                    <a:pt x="1061" y="326"/>
                  </a:cubicBezTo>
                  <a:cubicBezTo>
                    <a:pt x="1107" y="291"/>
                    <a:pt x="1163" y="265"/>
                    <a:pt x="1213" y="265"/>
                  </a:cubicBezTo>
                  <a:close/>
                  <a:moveTo>
                    <a:pt x="902" y="441"/>
                  </a:moveTo>
                  <a:cubicBezTo>
                    <a:pt x="936" y="522"/>
                    <a:pt x="962" y="605"/>
                    <a:pt x="980" y="687"/>
                  </a:cubicBezTo>
                  <a:lnTo>
                    <a:pt x="980" y="687"/>
                  </a:lnTo>
                  <a:cubicBezTo>
                    <a:pt x="971" y="694"/>
                    <a:pt x="962" y="700"/>
                    <a:pt x="953" y="707"/>
                  </a:cubicBezTo>
                  <a:lnTo>
                    <a:pt x="953" y="707"/>
                  </a:lnTo>
                  <a:cubicBezTo>
                    <a:pt x="937" y="684"/>
                    <a:pt x="921" y="660"/>
                    <a:pt x="905" y="637"/>
                  </a:cubicBezTo>
                  <a:cubicBezTo>
                    <a:pt x="876" y="593"/>
                    <a:pt x="851" y="546"/>
                    <a:pt x="829" y="497"/>
                  </a:cubicBezTo>
                  <a:lnTo>
                    <a:pt x="829" y="497"/>
                  </a:lnTo>
                  <a:cubicBezTo>
                    <a:pt x="853" y="478"/>
                    <a:pt x="878" y="460"/>
                    <a:pt x="902" y="441"/>
                  </a:cubicBezTo>
                  <a:close/>
                  <a:moveTo>
                    <a:pt x="370" y="243"/>
                  </a:moveTo>
                  <a:cubicBezTo>
                    <a:pt x="495" y="375"/>
                    <a:pt x="550" y="520"/>
                    <a:pt x="570" y="641"/>
                  </a:cubicBezTo>
                  <a:lnTo>
                    <a:pt x="570" y="641"/>
                  </a:lnTo>
                  <a:cubicBezTo>
                    <a:pt x="542" y="665"/>
                    <a:pt x="515" y="688"/>
                    <a:pt x="488" y="712"/>
                  </a:cubicBezTo>
                  <a:lnTo>
                    <a:pt x="488" y="712"/>
                  </a:lnTo>
                  <a:cubicBezTo>
                    <a:pt x="416" y="551"/>
                    <a:pt x="381" y="386"/>
                    <a:pt x="370" y="243"/>
                  </a:cubicBezTo>
                  <a:close/>
                  <a:moveTo>
                    <a:pt x="988" y="724"/>
                  </a:moveTo>
                  <a:lnTo>
                    <a:pt x="988" y="724"/>
                  </a:lnTo>
                  <a:cubicBezTo>
                    <a:pt x="989" y="728"/>
                    <a:pt x="990" y="732"/>
                    <a:pt x="990" y="735"/>
                  </a:cubicBezTo>
                  <a:cubicBezTo>
                    <a:pt x="992" y="744"/>
                    <a:pt x="995" y="753"/>
                    <a:pt x="997" y="762"/>
                  </a:cubicBezTo>
                  <a:lnTo>
                    <a:pt x="997" y="762"/>
                  </a:lnTo>
                  <a:cubicBezTo>
                    <a:pt x="989" y="753"/>
                    <a:pt x="981" y="744"/>
                    <a:pt x="974" y="734"/>
                  </a:cubicBezTo>
                  <a:lnTo>
                    <a:pt x="974" y="734"/>
                  </a:lnTo>
                  <a:cubicBezTo>
                    <a:pt x="979" y="731"/>
                    <a:pt x="983" y="727"/>
                    <a:pt x="988" y="724"/>
                  </a:cubicBezTo>
                  <a:close/>
                  <a:moveTo>
                    <a:pt x="1406" y="415"/>
                  </a:moveTo>
                  <a:cubicBezTo>
                    <a:pt x="1444" y="540"/>
                    <a:pt x="1452" y="699"/>
                    <a:pt x="1372" y="806"/>
                  </a:cubicBezTo>
                  <a:cubicBezTo>
                    <a:pt x="1339" y="856"/>
                    <a:pt x="1281" y="876"/>
                    <a:pt x="1222" y="876"/>
                  </a:cubicBezTo>
                  <a:cubicBezTo>
                    <a:pt x="1181" y="876"/>
                    <a:pt x="1138" y="866"/>
                    <a:pt x="1103" y="849"/>
                  </a:cubicBezTo>
                  <a:cubicBezTo>
                    <a:pt x="1086" y="840"/>
                    <a:pt x="1070" y="830"/>
                    <a:pt x="1055" y="818"/>
                  </a:cubicBezTo>
                  <a:lnTo>
                    <a:pt x="1055" y="818"/>
                  </a:lnTo>
                  <a:cubicBezTo>
                    <a:pt x="1049" y="786"/>
                    <a:pt x="1041" y="754"/>
                    <a:pt x="1033" y="721"/>
                  </a:cubicBezTo>
                  <a:cubicBezTo>
                    <a:pt x="1031" y="713"/>
                    <a:pt x="1029" y="704"/>
                    <a:pt x="1028" y="696"/>
                  </a:cubicBezTo>
                  <a:lnTo>
                    <a:pt x="1028" y="696"/>
                  </a:lnTo>
                  <a:cubicBezTo>
                    <a:pt x="1167" y="594"/>
                    <a:pt x="1292" y="500"/>
                    <a:pt x="1406" y="415"/>
                  </a:cubicBezTo>
                  <a:close/>
                  <a:moveTo>
                    <a:pt x="578" y="701"/>
                  </a:moveTo>
                  <a:cubicBezTo>
                    <a:pt x="580" y="723"/>
                    <a:pt x="580" y="744"/>
                    <a:pt x="580" y="764"/>
                  </a:cubicBezTo>
                  <a:cubicBezTo>
                    <a:pt x="585" y="812"/>
                    <a:pt x="585" y="853"/>
                    <a:pt x="583" y="887"/>
                  </a:cubicBezTo>
                  <a:lnTo>
                    <a:pt x="583" y="887"/>
                  </a:lnTo>
                  <a:cubicBezTo>
                    <a:pt x="556" y="846"/>
                    <a:pt x="532" y="803"/>
                    <a:pt x="511" y="760"/>
                  </a:cubicBezTo>
                  <a:lnTo>
                    <a:pt x="511" y="760"/>
                  </a:lnTo>
                  <a:cubicBezTo>
                    <a:pt x="533" y="740"/>
                    <a:pt x="555" y="721"/>
                    <a:pt x="578" y="701"/>
                  </a:cubicBezTo>
                  <a:close/>
                  <a:moveTo>
                    <a:pt x="791" y="527"/>
                  </a:moveTo>
                  <a:cubicBezTo>
                    <a:pt x="812" y="574"/>
                    <a:pt x="836" y="620"/>
                    <a:pt x="863" y="665"/>
                  </a:cubicBezTo>
                  <a:cubicBezTo>
                    <a:pt x="879" y="689"/>
                    <a:pt x="896" y="712"/>
                    <a:pt x="914" y="735"/>
                  </a:cubicBezTo>
                  <a:lnTo>
                    <a:pt x="914" y="735"/>
                  </a:lnTo>
                  <a:cubicBezTo>
                    <a:pt x="870" y="768"/>
                    <a:pt x="824" y="801"/>
                    <a:pt x="778" y="834"/>
                  </a:cubicBezTo>
                  <a:cubicBezTo>
                    <a:pt x="728" y="872"/>
                    <a:pt x="677" y="910"/>
                    <a:pt x="624" y="948"/>
                  </a:cubicBezTo>
                  <a:lnTo>
                    <a:pt x="624" y="948"/>
                  </a:lnTo>
                  <a:cubicBezTo>
                    <a:pt x="611" y="929"/>
                    <a:pt x="598" y="911"/>
                    <a:pt x="586" y="893"/>
                  </a:cubicBezTo>
                  <a:lnTo>
                    <a:pt x="586" y="893"/>
                  </a:lnTo>
                  <a:cubicBezTo>
                    <a:pt x="591" y="858"/>
                    <a:pt x="595" y="814"/>
                    <a:pt x="595" y="764"/>
                  </a:cubicBezTo>
                  <a:cubicBezTo>
                    <a:pt x="595" y="741"/>
                    <a:pt x="593" y="717"/>
                    <a:pt x="591" y="690"/>
                  </a:cubicBezTo>
                  <a:lnTo>
                    <a:pt x="591" y="690"/>
                  </a:lnTo>
                  <a:cubicBezTo>
                    <a:pt x="655" y="635"/>
                    <a:pt x="722" y="581"/>
                    <a:pt x="791" y="527"/>
                  </a:cubicBezTo>
                  <a:close/>
                  <a:moveTo>
                    <a:pt x="577" y="949"/>
                  </a:moveTo>
                  <a:lnTo>
                    <a:pt x="577" y="949"/>
                  </a:lnTo>
                  <a:cubicBezTo>
                    <a:pt x="582" y="956"/>
                    <a:pt x="587" y="963"/>
                    <a:pt x="592" y="971"/>
                  </a:cubicBezTo>
                  <a:lnTo>
                    <a:pt x="592" y="971"/>
                  </a:lnTo>
                  <a:cubicBezTo>
                    <a:pt x="584" y="977"/>
                    <a:pt x="575" y="983"/>
                    <a:pt x="567" y="989"/>
                  </a:cubicBezTo>
                  <a:lnTo>
                    <a:pt x="567" y="989"/>
                  </a:lnTo>
                  <a:cubicBezTo>
                    <a:pt x="568" y="985"/>
                    <a:pt x="572" y="972"/>
                    <a:pt x="577" y="949"/>
                  </a:cubicBezTo>
                  <a:close/>
                  <a:moveTo>
                    <a:pt x="936" y="762"/>
                  </a:moveTo>
                  <a:cubicBezTo>
                    <a:pt x="960" y="789"/>
                    <a:pt x="986" y="815"/>
                    <a:pt x="1015" y="839"/>
                  </a:cubicBezTo>
                  <a:lnTo>
                    <a:pt x="1015" y="839"/>
                  </a:lnTo>
                  <a:cubicBezTo>
                    <a:pt x="1031" y="917"/>
                    <a:pt x="1038" y="992"/>
                    <a:pt x="1018" y="1061"/>
                  </a:cubicBezTo>
                  <a:cubicBezTo>
                    <a:pt x="1004" y="1103"/>
                    <a:pt x="976" y="1145"/>
                    <a:pt x="934" y="1174"/>
                  </a:cubicBezTo>
                  <a:cubicBezTo>
                    <a:pt x="922" y="1177"/>
                    <a:pt x="910" y="1179"/>
                    <a:pt x="897" y="1179"/>
                  </a:cubicBezTo>
                  <a:cubicBezTo>
                    <a:pt x="863" y="1179"/>
                    <a:pt x="827" y="1166"/>
                    <a:pt x="806" y="1145"/>
                  </a:cubicBezTo>
                  <a:cubicBezTo>
                    <a:pt x="745" y="1093"/>
                    <a:pt x="692" y="1035"/>
                    <a:pt x="645" y="976"/>
                  </a:cubicBezTo>
                  <a:lnTo>
                    <a:pt x="645" y="976"/>
                  </a:lnTo>
                  <a:cubicBezTo>
                    <a:pt x="695" y="937"/>
                    <a:pt x="744" y="899"/>
                    <a:pt x="792" y="863"/>
                  </a:cubicBezTo>
                  <a:cubicBezTo>
                    <a:pt x="842" y="828"/>
                    <a:pt x="890" y="795"/>
                    <a:pt x="936" y="762"/>
                  </a:cubicBezTo>
                  <a:close/>
                  <a:moveTo>
                    <a:pt x="481" y="786"/>
                  </a:moveTo>
                  <a:cubicBezTo>
                    <a:pt x="508" y="841"/>
                    <a:pt x="539" y="895"/>
                    <a:pt x="576" y="948"/>
                  </a:cubicBezTo>
                  <a:lnTo>
                    <a:pt x="576" y="948"/>
                  </a:lnTo>
                  <a:cubicBezTo>
                    <a:pt x="572" y="971"/>
                    <a:pt x="568" y="985"/>
                    <a:pt x="567" y="989"/>
                  </a:cubicBezTo>
                  <a:lnTo>
                    <a:pt x="567" y="989"/>
                  </a:lnTo>
                  <a:cubicBezTo>
                    <a:pt x="458" y="1066"/>
                    <a:pt x="345" y="1146"/>
                    <a:pt x="227" y="1230"/>
                  </a:cubicBezTo>
                  <a:cubicBezTo>
                    <a:pt x="200" y="1257"/>
                    <a:pt x="166" y="1273"/>
                    <a:pt x="135" y="1273"/>
                  </a:cubicBezTo>
                  <a:cubicBezTo>
                    <a:pt x="118" y="1273"/>
                    <a:pt x="101" y="1268"/>
                    <a:pt x="86" y="1258"/>
                  </a:cubicBezTo>
                  <a:cubicBezTo>
                    <a:pt x="43" y="1230"/>
                    <a:pt x="57" y="1174"/>
                    <a:pt x="100" y="1131"/>
                  </a:cubicBezTo>
                  <a:cubicBezTo>
                    <a:pt x="199" y="1032"/>
                    <a:pt x="298" y="947"/>
                    <a:pt x="397" y="863"/>
                  </a:cubicBezTo>
                  <a:cubicBezTo>
                    <a:pt x="424" y="837"/>
                    <a:pt x="453" y="811"/>
                    <a:pt x="481" y="786"/>
                  </a:cubicBezTo>
                  <a:close/>
                  <a:moveTo>
                    <a:pt x="693" y="1"/>
                  </a:moveTo>
                  <a:lnTo>
                    <a:pt x="693" y="71"/>
                  </a:lnTo>
                  <a:cubicBezTo>
                    <a:pt x="693" y="76"/>
                    <a:pt x="693" y="81"/>
                    <a:pt x="694" y="85"/>
                  </a:cubicBezTo>
                  <a:lnTo>
                    <a:pt x="694" y="85"/>
                  </a:lnTo>
                  <a:lnTo>
                    <a:pt x="693" y="85"/>
                  </a:lnTo>
                  <a:cubicBezTo>
                    <a:pt x="693" y="85"/>
                    <a:pt x="694" y="85"/>
                    <a:pt x="694" y="86"/>
                  </a:cubicBezTo>
                  <a:lnTo>
                    <a:pt x="694" y="86"/>
                  </a:lnTo>
                  <a:cubicBezTo>
                    <a:pt x="695" y="215"/>
                    <a:pt x="721" y="349"/>
                    <a:pt x="771" y="478"/>
                  </a:cubicBezTo>
                  <a:lnTo>
                    <a:pt x="771" y="478"/>
                  </a:lnTo>
                  <a:cubicBezTo>
                    <a:pt x="706" y="528"/>
                    <a:pt x="644" y="579"/>
                    <a:pt x="583" y="631"/>
                  </a:cubicBezTo>
                  <a:lnTo>
                    <a:pt x="583" y="631"/>
                  </a:lnTo>
                  <a:cubicBezTo>
                    <a:pt x="561" y="500"/>
                    <a:pt x="502" y="342"/>
                    <a:pt x="368" y="198"/>
                  </a:cubicBezTo>
                  <a:lnTo>
                    <a:pt x="340" y="170"/>
                  </a:lnTo>
                  <a:lnTo>
                    <a:pt x="340" y="213"/>
                  </a:lnTo>
                  <a:cubicBezTo>
                    <a:pt x="348" y="373"/>
                    <a:pt x="380" y="557"/>
                    <a:pt x="459" y="738"/>
                  </a:cubicBezTo>
                  <a:lnTo>
                    <a:pt x="459" y="738"/>
                  </a:lnTo>
                  <a:cubicBezTo>
                    <a:pt x="428" y="765"/>
                    <a:pt x="398" y="793"/>
                    <a:pt x="368" y="820"/>
                  </a:cubicBezTo>
                  <a:cubicBezTo>
                    <a:pt x="255" y="919"/>
                    <a:pt x="171" y="1004"/>
                    <a:pt x="72" y="1103"/>
                  </a:cubicBezTo>
                  <a:cubicBezTo>
                    <a:pt x="43" y="1117"/>
                    <a:pt x="29" y="1145"/>
                    <a:pt x="15" y="1188"/>
                  </a:cubicBezTo>
                  <a:cubicBezTo>
                    <a:pt x="1" y="1230"/>
                    <a:pt x="29" y="1273"/>
                    <a:pt x="57" y="1287"/>
                  </a:cubicBezTo>
                  <a:cubicBezTo>
                    <a:pt x="83" y="1307"/>
                    <a:pt x="110" y="1314"/>
                    <a:pt x="137" y="1314"/>
                  </a:cubicBezTo>
                  <a:cubicBezTo>
                    <a:pt x="184" y="1314"/>
                    <a:pt x="228" y="1291"/>
                    <a:pt x="255" y="1273"/>
                  </a:cubicBezTo>
                  <a:cubicBezTo>
                    <a:pt x="384" y="1180"/>
                    <a:pt x="501" y="1088"/>
                    <a:pt x="614" y="1000"/>
                  </a:cubicBezTo>
                  <a:lnTo>
                    <a:pt x="614" y="1000"/>
                  </a:lnTo>
                  <a:cubicBezTo>
                    <a:pt x="661" y="1061"/>
                    <a:pt x="715" y="1119"/>
                    <a:pt x="778" y="1174"/>
                  </a:cubicBezTo>
                  <a:cubicBezTo>
                    <a:pt x="806" y="1201"/>
                    <a:pt x="845" y="1217"/>
                    <a:pt x="884" y="1217"/>
                  </a:cubicBezTo>
                  <a:cubicBezTo>
                    <a:pt x="906" y="1217"/>
                    <a:pt x="928" y="1212"/>
                    <a:pt x="948" y="1202"/>
                  </a:cubicBezTo>
                  <a:cubicBezTo>
                    <a:pt x="1004" y="1188"/>
                    <a:pt x="1047" y="1131"/>
                    <a:pt x="1061" y="1075"/>
                  </a:cubicBezTo>
                  <a:cubicBezTo>
                    <a:pt x="1076" y="1005"/>
                    <a:pt x="1075" y="940"/>
                    <a:pt x="1066" y="877"/>
                  </a:cubicBezTo>
                  <a:lnTo>
                    <a:pt x="1066" y="877"/>
                  </a:lnTo>
                  <a:cubicBezTo>
                    <a:pt x="1073" y="882"/>
                    <a:pt x="1081" y="886"/>
                    <a:pt x="1089" y="891"/>
                  </a:cubicBezTo>
                  <a:cubicBezTo>
                    <a:pt x="1132" y="915"/>
                    <a:pt x="1182" y="929"/>
                    <a:pt x="1233" y="929"/>
                  </a:cubicBezTo>
                  <a:cubicBezTo>
                    <a:pt x="1299" y="929"/>
                    <a:pt x="1366" y="905"/>
                    <a:pt x="1414" y="849"/>
                  </a:cubicBezTo>
                  <a:cubicBezTo>
                    <a:pt x="1471" y="778"/>
                    <a:pt x="1485" y="693"/>
                    <a:pt x="1485" y="608"/>
                  </a:cubicBezTo>
                  <a:cubicBezTo>
                    <a:pt x="1485" y="529"/>
                    <a:pt x="1472" y="462"/>
                    <a:pt x="1448" y="384"/>
                  </a:cubicBezTo>
                  <a:lnTo>
                    <a:pt x="1448" y="384"/>
                  </a:lnTo>
                  <a:cubicBezTo>
                    <a:pt x="1495" y="349"/>
                    <a:pt x="1540" y="315"/>
                    <a:pt x="1584" y="283"/>
                  </a:cubicBezTo>
                  <a:cubicBezTo>
                    <a:pt x="1654" y="227"/>
                    <a:pt x="1725" y="170"/>
                    <a:pt x="1796" y="128"/>
                  </a:cubicBezTo>
                  <a:cubicBezTo>
                    <a:pt x="1838" y="86"/>
                    <a:pt x="1866" y="72"/>
                    <a:pt x="1866" y="71"/>
                  </a:cubicBezTo>
                  <a:lnTo>
                    <a:pt x="1866" y="71"/>
                  </a:lnTo>
                  <a:cubicBezTo>
                    <a:pt x="1866" y="72"/>
                    <a:pt x="1838" y="86"/>
                    <a:pt x="1782" y="114"/>
                  </a:cubicBezTo>
                  <a:cubicBezTo>
                    <a:pt x="1725" y="156"/>
                    <a:pt x="1654" y="213"/>
                    <a:pt x="1570" y="269"/>
                  </a:cubicBezTo>
                  <a:cubicBezTo>
                    <a:pt x="1528" y="297"/>
                    <a:pt x="1484" y="327"/>
                    <a:pt x="1438" y="359"/>
                  </a:cubicBezTo>
                  <a:lnTo>
                    <a:pt x="1438" y="359"/>
                  </a:lnTo>
                  <a:cubicBezTo>
                    <a:pt x="1408" y="291"/>
                    <a:pt x="1340" y="226"/>
                    <a:pt x="1259" y="213"/>
                  </a:cubicBezTo>
                  <a:cubicBezTo>
                    <a:pt x="1174" y="213"/>
                    <a:pt x="1089" y="241"/>
                    <a:pt x="1033" y="283"/>
                  </a:cubicBezTo>
                  <a:cubicBezTo>
                    <a:pt x="995" y="310"/>
                    <a:pt x="957" y="337"/>
                    <a:pt x="920" y="364"/>
                  </a:cubicBezTo>
                  <a:lnTo>
                    <a:pt x="920" y="364"/>
                  </a:lnTo>
                  <a:cubicBezTo>
                    <a:pt x="872" y="256"/>
                    <a:pt x="810" y="152"/>
                    <a:pt x="736" y="57"/>
                  </a:cubicBezTo>
                  <a:lnTo>
                    <a:pt x="6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73"/>
            <p:cNvSpPr/>
            <p:nvPr/>
          </p:nvSpPr>
          <p:spPr>
            <a:xfrm>
              <a:off x="7794797" y="3880942"/>
              <a:ext cx="42249" cy="27044"/>
            </a:xfrm>
            <a:custGeom>
              <a:avLst/>
              <a:gdLst/>
              <a:ahLst/>
              <a:cxnLst/>
              <a:rect l="l" t="t" r="r" b="b"/>
              <a:pathLst>
                <a:path w="778" h="498" extrusionOk="0">
                  <a:moveTo>
                    <a:pt x="762" y="1"/>
                  </a:moveTo>
                  <a:cubicBezTo>
                    <a:pt x="743" y="1"/>
                    <a:pt x="568" y="108"/>
                    <a:pt x="368" y="228"/>
                  </a:cubicBezTo>
                  <a:cubicBezTo>
                    <a:pt x="156" y="369"/>
                    <a:pt x="0" y="482"/>
                    <a:pt x="0" y="496"/>
                  </a:cubicBezTo>
                  <a:cubicBezTo>
                    <a:pt x="1" y="497"/>
                    <a:pt x="3" y="498"/>
                    <a:pt x="5" y="498"/>
                  </a:cubicBezTo>
                  <a:cubicBezTo>
                    <a:pt x="36" y="498"/>
                    <a:pt x="198" y="403"/>
                    <a:pt x="396" y="270"/>
                  </a:cubicBezTo>
                  <a:cubicBezTo>
                    <a:pt x="608" y="143"/>
                    <a:pt x="778" y="16"/>
                    <a:pt x="764" y="2"/>
                  </a:cubicBezTo>
                  <a:cubicBezTo>
                    <a:pt x="764" y="1"/>
                    <a:pt x="763" y="1"/>
                    <a:pt x="7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752"/>
        <p:cNvGrpSpPr/>
        <p:nvPr/>
      </p:nvGrpSpPr>
      <p:grpSpPr>
        <a:xfrm>
          <a:off x="0" y="0"/>
          <a:ext cx="0" cy="0"/>
          <a:chOff x="0" y="0"/>
          <a:chExt cx="0" cy="0"/>
        </a:xfrm>
      </p:grpSpPr>
      <p:sp>
        <p:nvSpPr>
          <p:cNvPr id="1753" name="Google Shape;1753;p74"/>
          <p:cNvSpPr txBox="1">
            <a:spLocks noGrp="1"/>
          </p:cNvSpPr>
          <p:nvPr>
            <p:ph type="body" idx="1"/>
          </p:nvPr>
        </p:nvSpPr>
        <p:spPr>
          <a:xfrm>
            <a:off x="720000" y="1152475"/>
            <a:ext cx="77040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hlink"/>
              </a:buClr>
              <a:buSzPts val="1100"/>
              <a:buFont typeface="Arial"/>
              <a:buNone/>
            </a:pPr>
            <a:r>
              <a:rPr lang="en" sz="1200"/>
              <a:t>Did you like the resources on this template? Get them for free at our other websites:</a:t>
            </a:r>
            <a:endParaRPr sz="1200"/>
          </a:p>
          <a:p>
            <a:pPr marL="0" lvl="0" indent="0" algn="l" rtl="0">
              <a:spcBef>
                <a:spcPts val="1000"/>
              </a:spcBef>
              <a:spcAft>
                <a:spcPts val="0"/>
              </a:spcAft>
              <a:buClr>
                <a:schemeClr val="hlink"/>
              </a:buClr>
              <a:buSzPts val="1100"/>
              <a:buFont typeface="Arial"/>
              <a:buNone/>
            </a:pPr>
            <a:r>
              <a:rPr lang="en" sz="2500">
                <a:latin typeface="Bebas Neue"/>
                <a:ea typeface="Bebas Neue"/>
                <a:cs typeface="Bebas Neue"/>
                <a:sym typeface="Bebas Neue"/>
              </a:rPr>
              <a:t>VECTORS:</a:t>
            </a:r>
            <a:endParaRPr sz="2500">
              <a:latin typeface="Bebas Neue"/>
              <a:ea typeface="Bebas Neue"/>
              <a:cs typeface="Bebas Neue"/>
              <a:sym typeface="Bebas Neue"/>
            </a:endParaRPr>
          </a:p>
          <a:p>
            <a:pPr marL="457200" lvl="0" indent="-304800" algn="l" rtl="0">
              <a:spcBef>
                <a:spcPts val="0"/>
              </a:spcBef>
              <a:spcAft>
                <a:spcPts val="0"/>
              </a:spcAft>
              <a:buClr>
                <a:schemeClr val="accent2"/>
              </a:buClr>
              <a:buSzPts val="1200"/>
              <a:buChar char="●"/>
            </a:pPr>
            <a:r>
              <a:rPr lang="en" sz="1200">
                <a:uFill>
                  <a:noFill/>
                </a:uFill>
                <a:hlinkClick r:id="rId3"/>
              </a:rPr>
              <a:t>Flat design minimal technology instagram post</a:t>
            </a:r>
            <a:endParaRPr sz="1200"/>
          </a:p>
          <a:p>
            <a:pPr marL="457200" lvl="0" indent="-304800" algn="l" rtl="0">
              <a:spcBef>
                <a:spcPts val="0"/>
              </a:spcBef>
              <a:spcAft>
                <a:spcPts val="0"/>
              </a:spcAft>
              <a:buClr>
                <a:schemeClr val="accent2"/>
              </a:buClr>
              <a:buSzPts val="1200"/>
              <a:buChar char="●"/>
            </a:pPr>
            <a:r>
              <a:rPr lang="en" sz="1200">
                <a:uFill>
                  <a:noFill/>
                </a:uFill>
                <a:hlinkClick r:id="rId4"/>
              </a:rPr>
              <a:t>Artificial intelligence landing page template</a:t>
            </a:r>
            <a:endParaRPr sz="1200"/>
          </a:p>
          <a:p>
            <a:pPr marL="457200" lvl="0" indent="-304800" algn="l" rtl="0">
              <a:spcBef>
                <a:spcPts val="0"/>
              </a:spcBef>
              <a:spcAft>
                <a:spcPts val="0"/>
              </a:spcAft>
              <a:buClr>
                <a:schemeClr val="accent2"/>
              </a:buClr>
              <a:buSzPts val="1200"/>
              <a:buChar char="●"/>
            </a:pPr>
            <a:r>
              <a:rPr lang="en" sz="1200">
                <a:uFill>
                  <a:noFill/>
                </a:uFill>
                <a:hlinkClick r:id="rId5"/>
              </a:rPr>
              <a:t>Learn english design</a:t>
            </a:r>
            <a:endParaRPr sz="1200"/>
          </a:p>
          <a:p>
            <a:pPr marL="457200" lvl="0" indent="-304800" algn="l" rtl="0">
              <a:spcBef>
                <a:spcPts val="0"/>
              </a:spcBef>
              <a:spcAft>
                <a:spcPts val="0"/>
              </a:spcAft>
              <a:buClr>
                <a:schemeClr val="accent2"/>
              </a:buClr>
              <a:buSzPts val="1200"/>
              <a:buChar char="●"/>
            </a:pPr>
            <a:r>
              <a:rPr lang="en" sz="1200">
                <a:uFill>
                  <a:noFill/>
                </a:uFill>
                <a:hlinkClick r:id="rId6"/>
              </a:rPr>
              <a:t>Artificial intelligence concept illustration</a:t>
            </a:r>
            <a:endParaRPr sz="1200"/>
          </a:p>
          <a:p>
            <a:pPr marL="0" lvl="0" indent="0" algn="l" rtl="0">
              <a:spcBef>
                <a:spcPts val="1000"/>
              </a:spcBef>
              <a:spcAft>
                <a:spcPts val="0"/>
              </a:spcAft>
              <a:buClr>
                <a:schemeClr val="hlink"/>
              </a:buClr>
              <a:buSzPts val="1100"/>
              <a:buFont typeface="Arial"/>
              <a:buNone/>
            </a:pPr>
            <a:r>
              <a:rPr lang="en" sz="2500">
                <a:latin typeface="Bebas Neue"/>
                <a:ea typeface="Bebas Neue"/>
                <a:cs typeface="Bebas Neue"/>
                <a:sym typeface="Bebas Neue"/>
              </a:rPr>
              <a:t>PHOTOS:</a:t>
            </a:r>
            <a:endParaRPr sz="2500">
              <a:latin typeface="Bebas Neue"/>
              <a:ea typeface="Bebas Neue"/>
              <a:cs typeface="Bebas Neue"/>
              <a:sym typeface="Bebas Neue"/>
            </a:endParaRPr>
          </a:p>
          <a:p>
            <a:pPr marL="457200" lvl="0" indent="-304800" algn="l" rtl="0">
              <a:spcBef>
                <a:spcPts val="0"/>
              </a:spcBef>
              <a:spcAft>
                <a:spcPts val="0"/>
              </a:spcAft>
              <a:buClr>
                <a:schemeClr val="accent2"/>
              </a:buClr>
              <a:buSzPts val="1200"/>
              <a:buChar char="●"/>
            </a:pPr>
            <a:r>
              <a:rPr lang="en" sz="1200">
                <a:uFill>
                  <a:noFill/>
                </a:uFill>
                <a:hlinkClick r:id="rId7"/>
              </a:rPr>
              <a:t>Man using a speaker digital assistant</a:t>
            </a:r>
            <a:endParaRPr sz="1200"/>
          </a:p>
          <a:p>
            <a:pPr marL="457200" lvl="0" indent="-304800" algn="l" rtl="0">
              <a:spcBef>
                <a:spcPts val="0"/>
              </a:spcBef>
              <a:spcAft>
                <a:spcPts val="0"/>
              </a:spcAft>
              <a:buClr>
                <a:schemeClr val="accent2"/>
              </a:buClr>
              <a:buSzPts val="1200"/>
              <a:buChar char="●"/>
            </a:pPr>
            <a:r>
              <a:rPr lang="en" sz="1200">
                <a:uFill>
                  <a:noFill/>
                </a:uFill>
                <a:hlinkClick r:id="rId8"/>
              </a:rPr>
              <a:t>Group of three modern architects</a:t>
            </a:r>
            <a:endParaRPr sz="1200"/>
          </a:p>
          <a:p>
            <a:pPr marL="457200" lvl="0" indent="-304800" algn="l" rtl="0">
              <a:spcBef>
                <a:spcPts val="0"/>
              </a:spcBef>
              <a:spcAft>
                <a:spcPts val="0"/>
              </a:spcAft>
              <a:buClr>
                <a:schemeClr val="accent2"/>
              </a:buClr>
              <a:buSzPts val="1200"/>
              <a:buChar char="●"/>
            </a:pPr>
            <a:r>
              <a:rPr lang="en" sz="1200">
                <a:uFill>
                  <a:noFill/>
                </a:uFill>
                <a:hlinkClick r:id="rId9"/>
              </a:rPr>
              <a:t>Teamwork meeting with business people</a:t>
            </a:r>
            <a:endParaRPr sz="1200"/>
          </a:p>
          <a:p>
            <a:pPr marL="457200" lvl="0" indent="-304800" algn="l" rtl="0">
              <a:spcBef>
                <a:spcPts val="0"/>
              </a:spcBef>
              <a:spcAft>
                <a:spcPts val="0"/>
              </a:spcAft>
              <a:buClr>
                <a:schemeClr val="accent2"/>
              </a:buClr>
              <a:buSzPts val="1200"/>
              <a:buChar char="●"/>
            </a:pPr>
            <a:r>
              <a:rPr lang="en" sz="1200">
                <a:uFill>
                  <a:noFill/>
                </a:uFill>
                <a:hlinkClick r:id="rId10"/>
              </a:rPr>
              <a:t>Portrait young business woman</a:t>
            </a:r>
            <a:endParaRPr sz="1200"/>
          </a:p>
          <a:p>
            <a:pPr marL="457200" lvl="0" indent="-304800" algn="l" rtl="0">
              <a:spcBef>
                <a:spcPts val="0"/>
              </a:spcBef>
              <a:spcAft>
                <a:spcPts val="0"/>
              </a:spcAft>
              <a:buClr>
                <a:schemeClr val="accent2"/>
              </a:buClr>
              <a:buSzPts val="1200"/>
              <a:buChar char="●"/>
            </a:pPr>
            <a:r>
              <a:rPr lang="en" sz="1200">
                <a:uFill>
                  <a:noFill/>
                </a:uFill>
                <a:hlinkClick r:id="rId11"/>
              </a:rPr>
              <a:t>Young woman working with her headphones</a:t>
            </a:r>
            <a:endParaRPr sz="1200"/>
          </a:p>
          <a:p>
            <a:pPr marL="457200" lvl="0" indent="-304800" algn="l" rtl="0">
              <a:spcBef>
                <a:spcPts val="0"/>
              </a:spcBef>
              <a:spcAft>
                <a:spcPts val="0"/>
              </a:spcAft>
              <a:buClr>
                <a:schemeClr val="accent2"/>
              </a:buClr>
              <a:buSzPts val="1200"/>
              <a:buChar char="●"/>
            </a:pPr>
            <a:r>
              <a:rPr lang="en" sz="1200">
                <a:uFill>
                  <a:noFill/>
                </a:uFill>
                <a:hlinkClick r:id="rId12"/>
              </a:rPr>
              <a:t>Happy african-american professional manager smiling looking at camera, headshot portrait</a:t>
            </a:r>
            <a:endParaRPr sz="1200">
              <a:solidFill>
                <a:schemeClr val="dk2"/>
              </a:solidFill>
            </a:endParaRPr>
          </a:p>
          <a:p>
            <a:pPr marL="457200" lvl="0" indent="-304800" algn="l" rtl="0">
              <a:spcBef>
                <a:spcPts val="0"/>
              </a:spcBef>
              <a:spcAft>
                <a:spcPts val="0"/>
              </a:spcAft>
              <a:buClr>
                <a:schemeClr val="accent2"/>
              </a:buClr>
              <a:buSzPts val="1200"/>
              <a:buChar char="●"/>
            </a:pPr>
            <a:r>
              <a:rPr lang="en" sz="1200">
                <a:uFill>
                  <a:noFill/>
                </a:uFill>
                <a:hlinkClick r:id="rId13"/>
              </a:rPr>
              <a:t>Close-up man watching drone</a:t>
            </a:r>
            <a:endParaRPr/>
          </a:p>
        </p:txBody>
      </p:sp>
      <p:sp>
        <p:nvSpPr>
          <p:cNvPr id="1754" name="Google Shape;1754;p74"/>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Resources</a:t>
            </a:r>
            <a:endParaRPr/>
          </a:p>
        </p:txBody>
      </p:sp>
      <p:cxnSp>
        <p:nvCxnSpPr>
          <p:cNvPr id="1755" name="Google Shape;1755;p74"/>
          <p:cNvCxnSpPr/>
          <p:nvPr/>
        </p:nvCxnSpPr>
        <p:spPr>
          <a:xfrm>
            <a:off x="6811450" y="737075"/>
            <a:ext cx="2341500" cy="300"/>
          </a:xfrm>
          <a:prstGeom prst="straightConnector1">
            <a:avLst/>
          </a:prstGeom>
          <a:noFill/>
          <a:ln w="19050" cap="flat" cmpd="sng">
            <a:solidFill>
              <a:schemeClr val="lt1"/>
            </a:solidFill>
            <a:prstDash val="solid"/>
            <a:round/>
            <a:headEnd type="none" w="med" len="med"/>
            <a:tailEnd type="none" w="med" len="med"/>
          </a:ln>
        </p:spPr>
      </p:cxnSp>
      <p:grpSp>
        <p:nvGrpSpPr>
          <p:cNvPr id="1756" name="Google Shape;1756;p74"/>
          <p:cNvGrpSpPr/>
          <p:nvPr/>
        </p:nvGrpSpPr>
        <p:grpSpPr>
          <a:xfrm>
            <a:off x="5789413" y="663087"/>
            <a:ext cx="537556" cy="136576"/>
            <a:chOff x="2641350" y="846250"/>
            <a:chExt cx="413600" cy="105075"/>
          </a:xfrm>
        </p:grpSpPr>
        <p:sp>
          <p:nvSpPr>
            <p:cNvPr id="1757" name="Google Shape;1757;p74"/>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74"/>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74"/>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74"/>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64"/>
        <p:cNvGrpSpPr/>
        <p:nvPr/>
      </p:nvGrpSpPr>
      <p:grpSpPr>
        <a:xfrm>
          <a:off x="0" y="0"/>
          <a:ext cx="0" cy="0"/>
          <a:chOff x="0" y="0"/>
          <a:chExt cx="0" cy="0"/>
        </a:xfrm>
      </p:grpSpPr>
      <p:sp>
        <p:nvSpPr>
          <p:cNvPr id="1765" name="Google Shape;1765;p75"/>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3">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4">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1766" name="Google Shape;1766;p75"/>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767" name="Google Shape;1767;p75"/>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rgbClr val="000000"/>
              </a:buClr>
              <a:buSzPts val="1100"/>
              <a:buFont typeface="Arial"/>
              <a:buNone/>
            </a:pPr>
            <a:r>
              <a:rPr lang="en" sz="1000">
                <a:solidFill>
                  <a:srgbClr val="FFFFFF"/>
                </a:solidFill>
              </a:rPr>
              <a:t>If you have a free account, in order to use this template, you must credit </a:t>
            </a:r>
            <a:r>
              <a:rPr lang="en" sz="1000" b="1" u="sng">
                <a:solidFill>
                  <a:srgbClr val="869FB2"/>
                </a:solidFill>
                <a:hlinkClick r:id="rId5">
                  <a:extLst>
                    <a:ext uri="{A12FA001-AC4F-418D-AE19-62706E023703}">
                      <ahyp:hlinkClr xmlns:ahyp="http://schemas.microsoft.com/office/drawing/2018/hyperlinkcolor" val="tx"/>
                    </a:ext>
                  </a:extLst>
                </a:hlinkClick>
              </a:rPr>
              <a:t>Slidesgo</a:t>
            </a:r>
            <a:r>
              <a:rPr lang="en" sz="1000">
                <a:solidFill>
                  <a:srgbClr val="435D74"/>
                </a:solidFill>
              </a:rPr>
              <a:t> </a:t>
            </a:r>
            <a:r>
              <a:rPr lang="en" sz="1000">
                <a:solidFill>
                  <a:srgbClr val="FFFFFF"/>
                </a:solidFill>
              </a:rPr>
              <a:t>by keeping the </a:t>
            </a:r>
            <a:r>
              <a:rPr lang="en" sz="1000" b="1" u="sng">
                <a:solidFill>
                  <a:schemeClr val="hlink"/>
                </a:solidFill>
                <a:hlinkClick r:id="rId6" action="ppaction://hlinksldjump"/>
              </a:rPr>
              <a:t>Thanks</a:t>
            </a:r>
            <a:r>
              <a:rPr lang="en" sz="1000">
                <a:solidFill>
                  <a:srgbClr val="869FB2"/>
                </a:solidFill>
              </a:rPr>
              <a:t> </a:t>
            </a:r>
            <a:r>
              <a:rPr lang="en" sz="1000">
                <a:solidFill>
                  <a:srgbClr val="FFFFFF"/>
                </a:solidFill>
              </a:rPr>
              <a:t>slide. Please refer to the next slide to read the instructions for premium users.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As a Free user, you are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Modify this template.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Use it for both personal and commercial projects.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You are not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Sublicense, sell or rent any of Slidesgo Content (or a modified version of Slidesgo Content).</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Distribute Slidesgo Content unless it has been expressly authorized by Slidesgo.</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Include Slidesgo Content in an online or offline database or file.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Offer Slidesgo templates (or modified versions of Slidesgo templates) for download.</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Acquire the copyright of Slidesgo Content.</a:t>
            </a:r>
            <a:endParaRPr sz="1000">
              <a:solidFill>
                <a:srgbClr val="FFFFFF"/>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71"/>
        <p:cNvGrpSpPr/>
        <p:nvPr/>
      </p:nvGrpSpPr>
      <p:grpSpPr>
        <a:xfrm>
          <a:off x="0" y="0"/>
          <a:ext cx="0" cy="0"/>
          <a:chOff x="0" y="0"/>
          <a:chExt cx="0" cy="0"/>
        </a:xfrm>
      </p:grpSpPr>
      <p:sp>
        <p:nvSpPr>
          <p:cNvPr id="1772" name="Google Shape;1772;p76"/>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lang="en" sz="900" b="1" u="sng">
                <a:solidFill>
                  <a:schemeClr val="hlink"/>
                </a:solidFill>
              </a:rPr>
              <a:t>S</a:t>
            </a:r>
            <a:r>
              <a:rPr lang="en" sz="1000" b="1" u="sng">
                <a:solidFill>
                  <a:schemeClr val="hlink"/>
                </a:solidFill>
                <a:hlinkClick r:id="rId3"/>
              </a:rPr>
              <a:t>lidesgo</a:t>
            </a:r>
            <a:r>
              <a:rPr lang="en" sz="1000">
                <a:solidFill>
                  <a:schemeClr val="lt1"/>
                </a:solidFill>
              </a:rPr>
              <a:t> or keeping the "Thanks" slide.</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1773" name="Google Shape;1773;p76"/>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1774" name="Google Shape;1774;p76"/>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78"/>
        <p:cNvGrpSpPr/>
        <p:nvPr/>
      </p:nvGrpSpPr>
      <p:grpSpPr>
        <a:xfrm>
          <a:off x="0" y="0"/>
          <a:ext cx="0" cy="0"/>
          <a:chOff x="0" y="0"/>
          <a:chExt cx="0" cy="0"/>
        </a:xfrm>
      </p:grpSpPr>
      <p:sp>
        <p:nvSpPr>
          <p:cNvPr id="1779" name="Google Shape;1779;p77"/>
          <p:cNvSpPr txBox="1">
            <a:spLocks noGrp="1"/>
          </p:cNvSpPr>
          <p:nvPr>
            <p:ph type="body" idx="4294967295"/>
          </p:nvPr>
        </p:nvSpPr>
        <p:spPr>
          <a:xfrm>
            <a:off x="1068100" y="1087849"/>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This presentation has been made using the following fonts:</a:t>
            </a:r>
            <a:endParaRPr>
              <a:solidFill>
                <a:srgbClr val="FFFFFF"/>
              </a:solidFill>
              <a:latin typeface="Arial"/>
              <a:ea typeface="Arial"/>
              <a:cs typeface="Arial"/>
              <a:sym typeface="Arial"/>
            </a:endParaRPr>
          </a:p>
          <a:p>
            <a:pPr marL="0" lvl="0" indent="0" algn="l" rtl="0">
              <a:spcBef>
                <a:spcPts val="0"/>
              </a:spcBef>
              <a:spcAft>
                <a:spcPts val="0"/>
              </a:spcAft>
              <a:buNone/>
            </a:pPr>
            <a:endParaRPr sz="1300">
              <a:solidFill>
                <a:srgbClr val="435D74"/>
              </a:solidFill>
              <a:latin typeface="Arial"/>
              <a:ea typeface="Arial"/>
              <a:cs typeface="Arial"/>
              <a:sym typeface="Arial"/>
            </a:endParaRPr>
          </a:p>
        </p:txBody>
      </p:sp>
      <p:sp>
        <p:nvSpPr>
          <p:cNvPr id="1780" name="Google Shape;1780;p77"/>
          <p:cNvSpPr txBox="1">
            <a:spLocks noGrp="1"/>
          </p:cNvSpPr>
          <p:nvPr>
            <p:ph type="body" idx="4294967295"/>
          </p:nvPr>
        </p:nvSpPr>
        <p:spPr>
          <a:xfrm>
            <a:off x="1068100" y="1610422"/>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EFEFEF"/>
                </a:solidFill>
                <a:latin typeface="Arial"/>
                <a:ea typeface="Arial"/>
                <a:cs typeface="Arial"/>
                <a:sym typeface="Arial"/>
              </a:rPr>
              <a:t>Bebas Neue</a:t>
            </a:r>
            <a:endParaRPr b="1">
              <a:solidFill>
                <a:srgbClr val="EFEFE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https://fonts.google.com/specimen/Bebas+Neue</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spcBef>
                <a:spcPts val="0"/>
              </a:spcBef>
              <a:spcAft>
                <a:spcPts val="0"/>
              </a:spcAft>
              <a:buNone/>
            </a:pPr>
            <a:endParaRPr sz="800">
              <a:solidFill>
                <a:srgbClr val="435D74"/>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Raleway</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https://fonts.google.com/specimen/Raleway</a:t>
            </a:r>
            <a:r>
              <a:rPr lang="en">
                <a:solidFill>
                  <a:schemeClr val="lt1"/>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a:t>
            </a:r>
            <a:endParaRPr>
              <a:solidFill>
                <a:schemeClr val="lt1"/>
              </a:solidFill>
              <a:latin typeface="Arial"/>
              <a:ea typeface="Arial"/>
              <a:cs typeface="Arial"/>
              <a:sym typeface="Arial"/>
            </a:endParaRPr>
          </a:p>
        </p:txBody>
      </p:sp>
      <p:sp>
        <p:nvSpPr>
          <p:cNvPr id="1781" name="Google Shape;1781;p77"/>
          <p:cNvSpPr/>
          <p:nvPr/>
        </p:nvSpPr>
        <p:spPr>
          <a:xfrm>
            <a:off x="2586050" y="2988225"/>
            <a:ext cx="791400" cy="754200"/>
          </a:xfrm>
          <a:prstGeom prst="roundRect">
            <a:avLst>
              <a:gd name="adj" fmla="val 16667"/>
            </a:avLst>
          </a:prstGeom>
          <a:solidFill>
            <a:schemeClr val="dk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77"/>
          <p:cNvSpPr/>
          <p:nvPr/>
        </p:nvSpPr>
        <p:spPr>
          <a:xfrm>
            <a:off x="3647870" y="2988225"/>
            <a:ext cx="791400" cy="754200"/>
          </a:xfrm>
          <a:prstGeom prst="roundRect">
            <a:avLst>
              <a:gd name="adj" fmla="val 16667"/>
            </a:avLst>
          </a:pr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77"/>
          <p:cNvSpPr/>
          <p:nvPr/>
        </p:nvSpPr>
        <p:spPr>
          <a:xfrm>
            <a:off x="4709689" y="2988225"/>
            <a:ext cx="791400" cy="754200"/>
          </a:xfrm>
          <a:prstGeom prst="roundRect">
            <a:avLst>
              <a:gd name="adj" fmla="val 16667"/>
            </a:avLst>
          </a:prstGeom>
          <a:solidFill>
            <a:srgbClr val="3C3C3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77"/>
          <p:cNvSpPr txBox="1"/>
          <p:nvPr/>
        </p:nvSpPr>
        <p:spPr>
          <a:xfrm>
            <a:off x="25860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#000000</a:t>
            </a:r>
            <a:endParaRPr sz="1000">
              <a:solidFill>
                <a:srgbClr val="FFFFFF"/>
              </a:solidFill>
            </a:endParaRPr>
          </a:p>
        </p:txBody>
      </p:sp>
      <p:sp>
        <p:nvSpPr>
          <p:cNvPr id="1785" name="Google Shape;1785;p77"/>
          <p:cNvSpPr txBox="1"/>
          <p:nvPr/>
        </p:nvSpPr>
        <p:spPr>
          <a:xfrm>
            <a:off x="364787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1786" name="Google Shape;1786;p77"/>
          <p:cNvSpPr txBox="1"/>
          <p:nvPr/>
        </p:nvSpPr>
        <p:spPr>
          <a:xfrm>
            <a:off x="470970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a:t>
            </a:r>
            <a:r>
              <a:rPr lang="en" sz="1000">
                <a:solidFill>
                  <a:schemeClr val="lt1"/>
                </a:solidFill>
              </a:rPr>
              <a:t>3c3c3b</a:t>
            </a:r>
            <a:endParaRPr sz="1000">
              <a:solidFill>
                <a:srgbClr val="FFFFFF"/>
              </a:solidFill>
            </a:endParaRPr>
          </a:p>
        </p:txBody>
      </p:sp>
      <p:sp>
        <p:nvSpPr>
          <p:cNvPr id="1787" name="Google Shape;1787;p77"/>
          <p:cNvSpPr/>
          <p:nvPr/>
        </p:nvSpPr>
        <p:spPr>
          <a:xfrm>
            <a:off x="5771525" y="2988225"/>
            <a:ext cx="791400" cy="754200"/>
          </a:xfrm>
          <a:prstGeom prst="roundRect">
            <a:avLst>
              <a:gd name="adj" fmla="val 16667"/>
            </a:avLst>
          </a:prstGeom>
          <a:solidFill>
            <a:srgbClr val="C1C1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77"/>
          <p:cNvSpPr txBox="1"/>
          <p:nvPr/>
        </p:nvSpPr>
        <p:spPr>
          <a:xfrm>
            <a:off x="577152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#c1c1c1</a:t>
            </a:r>
            <a:endParaRPr sz="1000">
              <a:solidFill>
                <a:schemeClr val="dk1"/>
              </a:solidFill>
            </a:endParaRPr>
          </a:p>
        </p:txBody>
      </p:sp>
      <p:sp>
        <p:nvSpPr>
          <p:cNvPr id="1789" name="Google Shape;1789;p77"/>
          <p:cNvSpPr/>
          <p:nvPr/>
        </p:nvSpPr>
        <p:spPr>
          <a:xfrm>
            <a:off x="3119450" y="3919325"/>
            <a:ext cx="791400" cy="754200"/>
          </a:xfrm>
          <a:prstGeom prst="roundRect">
            <a:avLst>
              <a:gd name="adj" fmla="val 16667"/>
            </a:avLst>
          </a:prstGeom>
          <a:solidFill>
            <a:srgbClr val="E7E7E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77"/>
          <p:cNvSpPr/>
          <p:nvPr/>
        </p:nvSpPr>
        <p:spPr>
          <a:xfrm>
            <a:off x="4181270" y="3919325"/>
            <a:ext cx="791400" cy="754200"/>
          </a:xfrm>
          <a:prstGeom prst="roundRect">
            <a:avLst>
              <a:gd name="adj" fmla="val 16667"/>
            </a:avLst>
          </a:prstGeom>
          <a:solidFill>
            <a:srgbClr val="6E79E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77"/>
          <p:cNvSpPr/>
          <p:nvPr/>
        </p:nvSpPr>
        <p:spPr>
          <a:xfrm>
            <a:off x="5243089" y="3919325"/>
            <a:ext cx="791400" cy="754200"/>
          </a:xfrm>
          <a:prstGeom prst="roundRect">
            <a:avLst>
              <a:gd name="adj" fmla="val 16667"/>
            </a:avLst>
          </a:prstGeom>
          <a:solidFill>
            <a:srgbClr val="5C64B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77"/>
          <p:cNvSpPr txBox="1"/>
          <p:nvPr/>
        </p:nvSpPr>
        <p:spPr>
          <a:xfrm>
            <a:off x="311945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#e7e7e7</a:t>
            </a:r>
            <a:endParaRPr sz="1000">
              <a:solidFill>
                <a:schemeClr val="dk1"/>
              </a:solidFill>
            </a:endParaRPr>
          </a:p>
        </p:txBody>
      </p:sp>
      <p:sp>
        <p:nvSpPr>
          <p:cNvPr id="1793" name="Google Shape;1793;p77"/>
          <p:cNvSpPr txBox="1"/>
          <p:nvPr/>
        </p:nvSpPr>
        <p:spPr>
          <a:xfrm>
            <a:off x="418127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#6e79e4</a:t>
            </a:r>
            <a:endParaRPr sz="1000">
              <a:solidFill>
                <a:srgbClr val="FFFFFF"/>
              </a:solidFill>
            </a:endParaRPr>
          </a:p>
        </p:txBody>
      </p:sp>
      <p:sp>
        <p:nvSpPr>
          <p:cNvPr id="1794" name="Google Shape;1794;p77"/>
          <p:cNvSpPr txBox="1"/>
          <p:nvPr/>
        </p:nvSpPr>
        <p:spPr>
          <a:xfrm>
            <a:off x="524310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#5c64b8</a:t>
            </a:r>
            <a:endParaRPr sz="1000">
              <a:solidFill>
                <a:srgbClr val="FFFFFF"/>
              </a:solidFill>
            </a:endParaRPr>
          </a:p>
        </p:txBody>
      </p:sp>
      <p:sp>
        <p:nvSpPr>
          <p:cNvPr id="1795" name="Google Shape;1795;p77"/>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99"/>
        <p:cNvGrpSpPr/>
        <p:nvPr/>
      </p:nvGrpSpPr>
      <p:grpSpPr>
        <a:xfrm>
          <a:off x="0" y="0"/>
          <a:ext cx="0" cy="0"/>
          <a:chOff x="0" y="0"/>
          <a:chExt cx="0" cy="0"/>
        </a:xfrm>
      </p:grpSpPr>
      <p:sp>
        <p:nvSpPr>
          <p:cNvPr id="1800" name="Google Shape;1800;p78"/>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xmlns:ahyp="http://schemas.microsoft.com/office/drawing/2018/hyperlinkcolor" val="tx"/>
                    </a:ext>
                  </a:extLst>
                </a:hlinkClick>
              </a:rPr>
              <a:t>How it works.</a:t>
            </a:r>
            <a:endParaRPr sz="1100">
              <a:solidFill>
                <a:srgbClr val="869FB2"/>
              </a:solidFill>
            </a:endParaRPr>
          </a:p>
        </p:txBody>
      </p:sp>
      <p:pic>
        <p:nvPicPr>
          <p:cNvPr id="1801" name="Google Shape;1801;p78"/>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1802" name="Google Shape;1802;p78">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1803" name="Google Shape;1803;p78">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1804" name="Google Shape;1804;p78">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1805" name="Google Shape;1805;p78">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1806" name="Google Shape;1806;p78"/>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1807" name="Google Shape;1807;p78"/>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1808" name="Google Shape;1808;p78"/>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1809" name="Google Shape;1809;p78"/>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1810" name="Google Shape;1810;p78">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
        <p:nvSpPr>
          <p:cNvPr id="1811" name="Google Shape;1811;p78"/>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15"/>
        <p:cNvGrpSpPr/>
        <p:nvPr/>
      </p:nvGrpSpPr>
      <p:grpSpPr>
        <a:xfrm>
          <a:off x="0" y="0"/>
          <a:ext cx="0" cy="0"/>
          <a:chOff x="0" y="0"/>
          <a:chExt cx="0" cy="0"/>
        </a:xfrm>
      </p:grpSpPr>
      <p:sp>
        <p:nvSpPr>
          <p:cNvPr id="1816" name="Google Shape;1816;p79"/>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1817" name="Google Shape;1817;p79"/>
          <p:cNvGrpSpPr/>
          <p:nvPr/>
        </p:nvGrpSpPr>
        <p:grpSpPr>
          <a:xfrm>
            <a:off x="5156078" y="3085736"/>
            <a:ext cx="474294" cy="551291"/>
            <a:chOff x="4727025" y="1332775"/>
            <a:chExt cx="59900" cy="69625"/>
          </a:xfrm>
        </p:grpSpPr>
        <p:sp>
          <p:nvSpPr>
            <p:cNvPr id="1818" name="Google Shape;1818;p79"/>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79"/>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0" name="Google Shape;1820;p79"/>
          <p:cNvGrpSpPr/>
          <p:nvPr/>
        </p:nvGrpSpPr>
        <p:grpSpPr>
          <a:xfrm>
            <a:off x="5769734" y="2314340"/>
            <a:ext cx="555653" cy="557031"/>
            <a:chOff x="4820425" y="1329900"/>
            <a:chExt cx="70175" cy="70350"/>
          </a:xfrm>
        </p:grpSpPr>
        <p:sp>
          <p:nvSpPr>
            <p:cNvPr id="1821" name="Google Shape;1821;p79"/>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79"/>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79"/>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79"/>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5" name="Google Shape;1825;p79"/>
          <p:cNvGrpSpPr/>
          <p:nvPr/>
        </p:nvGrpSpPr>
        <p:grpSpPr>
          <a:xfrm>
            <a:off x="6396103" y="2318845"/>
            <a:ext cx="582574" cy="533871"/>
            <a:chOff x="4903200" y="1331525"/>
            <a:chExt cx="73575" cy="67425"/>
          </a:xfrm>
        </p:grpSpPr>
        <p:sp>
          <p:nvSpPr>
            <p:cNvPr id="1826" name="Google Shape;1826;p79"/>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79"/>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8" name="Google Shape;1828;p79"/>
          <p:cNvGrpSpPr/>
          <p:nvPr/>
        </p:nvGrpSpPr>
        <p:grpSpPr>
          <a:xfrm>
            <a:off x="5755581" y="3078709"/>
            <a:ext cx="583960" cy="565345"/>
            <a:chOff x="4815575" y="1416800"/>
            <a:chExt cx="73750" cy="71400"/>
          </a:xfrm>
        </p:grpSpPr>
        <p:sp>
          <p:nvSpPr>
            <p:cNvPr id="1829" name="Google Shape;1829;p79"/>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79"/>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79"/>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2" name="Google Shape;1832;p79"/>
          <p:cNvGrpSpPr/>
          <p:nvPr/>
        </p:nvGrpSpPr>
        <p:grpSpPr>
          <a:xfrm>
            <a:off x="6390362" y="3108896"/>
            <a:ext cx="589898" cy="504970"/>
            <a:chOff x="4902475" y="1418875"/>
            <a:chExt cx="74500" cy="63775"/>
          </a:xfrm>
        </p:grpSpPr>
        <p:sp>
          <p:nvSpPr>
            <p:cNvPr id="1833" name="Google Shape;1833;p79"/>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79"/>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5" name="Google Shape;1835;p79"/>
          <p:cNvGrpSpPr/>
          <p:nvPr/>
        </p:nvGrpSpPr>
        <p:grpSpPr>
          <a:xfrm>
            <a:off x="5765577" y="3826000"/>
            <a:ext cx="563967" cy="567127"/>
            <a:chOff x="4818100" y="1507675"/>
            <a:chExt cx="71225" cy="71625"/>
          </a:xfrm>
        </p:grpSpPr>
        <p:sp>
          <p:nvSpPr>
            <p:cNvPr id="1836" name="Google Shape;1836;p79"/>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79"/>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79"/>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79"/>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 name="Google Shape;1840;p79"/>
          <p:cNvGrpSpPr/>
          <p:nvPr/>
        </p:nvGrpSpPr>
        <p:grpSpPr>
          <a:xfrm>
            <a:off x="5079075" y="3829461"/>
            <a:ext cx="628301" cy="588505"/>
            <a:chOff x="4721450" y="1509475"/>
            <a:chExt cx="79350" cy="74325"/>
          </a:xfrm>
        </p:grpSpPr>
        <p:sp>
          <p:nvSpPr>
            <p:cNvPr id="1841" name="Google Shape;1841;p79"/>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79"/>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79"/>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79"/>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5" name="Google Shape;1845;p79"/>
          <p:cNvGrpSpPr/>
          <p:nvPr/>
        </p:nvGrpSpPr>
        <p:grpSpPr>
          <a:xfrm>
            <a:off x="6424608" y="3814027"/>
            <a:ext cx="557038" cy="562772"/>
            <a:chOff x="4906800" y="1507500"/>
            <a:chExt cx="70350" cy="71075"/>
          </a:xfrm>
        </p:grpSpPr>
        <p:sp>
          <p:nvSpPr>
            <p:cNvPr id="1846" name="Google Shape;1846;p79"/>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79"/>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79"/>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79"/>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79"/>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1" name="Google Shape;1851;p79"/>
          <p:cNvGrpSpPr/>
          <p:nvPr/>
        </p:nvGrpSpPr>
        <p:grpSpPr>
          <a:xfrm>
            <a:off x="4462216" y="2340963"/>
            <a:ext cx="517934" cy="517934"/>
            <a:chOff x="3736598" y="2170606"/>
            <a:chExt cx="404889" cy="404889"/>
          </a:xfrm>
        </p:grpSpPr>
        <p:sp>
          <p:nvSpPr>
            <p:cNvPr id="1852" name="Google Shape;1852;p79"/>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79"/>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79"/>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79"/>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 name="Google Shape;1856;p79"/>
          <p:cNvGrpSpPr/>
          <p:nvPr/>
        </p:nvGrpSpPr>
        <p:grpSpPr>
          <a:xfrm>
            <a:off x="3729277" y="2341061"/>
            <a:ext cx="586986" cy="517740"/>
            <a:chOff x="3161917" y="2170682"/>
            <a:chExt cx="458870" cy="404737"/>
          </a:xfrm>
        </p:grpSpPr>
        <p:sp>
          <p:nvSpPr>
            <p:cNvPr id="1857" name="Google Shape;1857;p79"/>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79"/>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79"/>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 name="Google Shape;1860;p79"/>
          <p:cNvGrpSpPr/>
          <p:nvPr/>
        </p:nvGrpSpPr>
        <p:grpSpPr>
          <a:xfrm>
            <a:off x="3752299" y="3102400"/>
            <a:ext cx="540943" cy="517963"/>
            <a:chOff x="3179914" y="2889488"/>
            <a:chExt cx="422876" cy="404911"/>
          </a:xfrm>
        </p:grpSpPr>
        <p:sp>
          <p:nvSpPr>
            <p:cNvPr id="1861" name="Google Shape;1861;p79"/>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79"/>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79"/>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79"/>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79"/>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79"/>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7" name="Google Shape;1867;p79"/>
          <p:cNvGrpSpPr/>
          <p:nvPr/>
        </p:nvGrpSpPr>
        <p:grpSpPr>
          <a:xfrm>
            <a:off x="4453093" y="3102358"/>
            <a:ext cx="536180" cy="518047"/>
            <a:chOff x="3729467" y="2889422"/>
            <a:chExt cx="419153" cy="404977"/>
          </a:xfrm>
        </p:grpSpPr>
        <p:sp>
          <p:nvSpPr>
            <p:cNvPr id="1868" name="Google Shape;1868;p79"/>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79"/>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79"/>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79"/>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79"/>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79"/>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79"/>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5" name="Google Shape;1875;p79"/>
          <p:cNvGrpSpPr/>
          <p:nvPr/>
        </p:nvGrpSpPr>
        <p:grpSpPr>
          <a:xfrm>
            <a:off x="1990126" y="3445787"/>
            <a:ext cx="965351" cy="134611"/>
            <a:chOff x="4411970" y="2962952"/>
            <a:chExt cx="706544" cy="104212"/>
          </a:xfrm>
        </p:grpSpPr>
        <p:sp>
          <p:nvSpPr>
            <p:cNvPr id="1876" name="Google Shape;1876;p79"/>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79"/>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79"/>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79"/>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0" name="Google Shape;1880;p79"/>
          <p:cNvGrpSpPr/>
          <p:nvPr/>
        </p:nvGrpSpPr>
        <p:grpSpPr>
          <a:xfrm>
            <a:off x="1990126" y="3041077"/>
            <a:ext cx="960158" cy="289172"/>
            <a:chOff x="4411970" y="2726085"/>
            <a:chExt cx="643107" cy="193659"/>
          </a:xfrm>
        </p:grpSpPr>
        <p:sp>
          <p:nvSpPr>
            <p:cNvPr id="1881" name="Google Shape;1881;p79"/>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79"/>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79"/>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4" name="Google Shape;1884;p79"/>
          <p:cNvGrpSpPr/>
          <p:nvPr/>
        </p:nvGrpSpPr>
        <p:grpSpPr>
          <a:xfrm>
            <a:off x="998624" y="3295400"/>
            <a:ext cx="811503" cy="252584"/>
            <a:chOff x="4411970" y="4340222"/>
            <a:chExt cx="779467" cy="242683"/>
          </a:xfrm>
        </p:grpSpPr>
        <p:sp>
          <p:nvSpPr>
            <p:cNvPr id="1885" name="Google Shape;1885;p79"/>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79"/>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79"/>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8" name="Google Shape;1888;p79"/>
          <p:cNvGrpSpPr/>
          <p:nvPr/>
        </p:nvGrpSpPr>
        <p:grpSpPr>
          <a:xfrm>
            <a:off x="1990126" y="2709308"/>
            <a:ext cx="965160" cy="216230"/>
            <a:chOff x="4411970" y="2468674"/>
            <a:chExt cx="747317" cy="167425"/>
          </a:xfrm>
        </p:grpSpPr>
        <p:sp>
          <p:nvSpPr>
            <p:cNvPr id="1889" name="Google Shape;1889;p79"/>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79"/>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1" name="Google Shape;1891;p79"/>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2" name="Google Shape;1892;p79"/>
          <p:cNvGrpSpPr/>
          <p:nvPr/>
        </p:nvGrpSpPr>
        <p:grpSpPr>
          <a:xfrm>
            <a:off x="997692" y="2334687"/>
            <a:ext cx="1959041" cy="208784"/>
            <a:chOff x="6336019" y="3733725"/>
            <a:chExt cx="2566206" cy="351310"/>
          </a:xfrm>
        </p:grpSpPr>
        <p:sp>
          <p:nvSpPr>
            <p:cNvPr id="1893" name="Google Shape;1893;p79"/>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79"/>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79"/>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79"/>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7" name="Google Shape;1897;p79"/>
          <p:cNvGrpSpPr/>
          <p:nvPr/>
        </p:nvGrpSpPr>
        <p:grpSpPr>
          <a:xfrm>
            <a:off x="1990126" y="3950602"/>
            <a:ext cx="946551" cy="153200"/>
            <a:chOff x="4404545" y="3301592"/>
            <a:chExt cx="782403" cy="129272"/>
          </a:xfrm>
        </p:grpSpPr>
        <p:sp>
          <p:nvSpPr>
            <p:cNvPr id="1898" name="Google Shape;1898;p79"/>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79"/>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0" name="Google Shape;1900;p79"/>
          <p:cNvGrpSpPr/>
          <p:nvPr/>
        </p:nvGrpSpPr>
        <p:grpSpPr>
          <a:xfrm>
            <a:off x="1990126" y="3695937"/>
            <a:ext cx="962257" cy="139127"/>
            <a:chOff x="4411970" y="3131459"/>
            <a:chExt cx="710520" cy="117397"/>
          </a:xfrm>
        </p:grpSpPr>
        <p:sp>
          <p:nvSpPr>
            <p:cNvPr id="1901" name="Google Shape;1901;p79"/>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79"/>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03" name="Google Shape;1903;p79"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4" name="Google Shape;1904;p79"/>
          <p:cNvGrpSpPr/>
          <p:nvPr/>
        </p:nvGrpSpPr>
        <p:grpSpPr>
          <a:xfrm>
            <a:off x="990271" y="3621603"/>
            <a:ext cx="823838" cy="458988"/>
            <a:chOff x="4411970" y="1801825"/>
            <a:chExt cx="734586" cy="409262"/>
          </a:xfrm>
        </p:grpSpPr>
        <p:sp>
          <p:nvSpPr>
            <p:cNvPr id="1905" name="Google Shape;1905;p79"/>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79"/>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7" name="Google Shape;1907;p79"/>
          <p:cNvGrpSpPr/>
          <p:nvPr/>
        </p:nvGrpSpPr>
        <p:grpSpPr>
          <a:xfrm>
            <a:off x="3095243" y="2339173"/>
            <a:ext cx="521514" cy="521514"/>
            <a:chOff x="5681300" y="2527788"/>
            <a:chExt cx="805800" cy="805800"/>
          </a:xfrm>
        </p:grpSpPr>
        <p:sp>
          <p:nvSpPr>
            <p:cNvPr id="1908" name="Google Shape;1908;p79"/>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79"/>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0" name="Google Shape;1910;p79"/>
          <p:cNvGrpSpPr/>
          <p:nvPr/>
        </p:nvGrpSpPr>
        <p:grpSpPr>
          <a:xfrm>
            <a:off x="3089483" y="3094865"/>
            <a:ext cx="533033" cy="533033"/>
            <a:chOff x="4049800" y="640400"/>
            <a:chExt cx="858900" cy="858900"/>
          </a:xfrm>
        </p:grpSpPr>
        <p:sp>
          <p:nvSpPr>
            <p:cNvPr id="1911" name="Google Shape;1911;p79"/>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79"/>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3" name="Google Shape;1913;p79"/>
          <p:cNvGrpSpPr/>
          <p:nvPr/>
        </p:nvGrpSpPr>
        <p:grpSpPr>
          <a:xfrm>
            <a:off x="3014966" y="3772543"/>
            <a:ext cx="682068" cy="682068"/>
            <a:chOff x="5080188" y="927900"/>
            <a:chExt cx="961200" cy="961200"/>
          </a:xfrm>
        </p:grpSpPr>
        <p:sp>
          <p:nvSpPr>
            <p:cNvPr id="1914" name="Google Shape;1914;p79"/>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79"/>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79"/>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79"/>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79"/>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79"/>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79"/>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79"/>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2" name="Google Shape;1922;p79"/>
          <p:cNvGrpSpPr/>
          <p:nvPr/>
        </p:nvGrpSpPr>
        <p:grpSpPr>
          <a:xfrm>
            <a:off x="4478465" y="3869234"/>
            <a:ext cx="505650" cy="504006"/>
            <a:chOff x="6039282" y="1042577"/>
            <a:chExt cx="734315" cy="731929"/>
          </a:xfrm>
        </p:grpSpPr>
        <p:sp>
          <p:nvSpPr>
            <p:cNvPr id="1923" name="Google Shape;1923;p79"/>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79"/>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79"/>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79"/>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79"/>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79"/>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79"/>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79"/>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79"/>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79"/>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79"/>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79"/>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79"/>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79"/>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79"/>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79"/>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79"/>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79"/>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79"/>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79"/>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79"/>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4" name="Google Shape;1944;p79"/>
          <p:cNvGrpSpPr/>
          <p:nvPr/>
        </p:nvGrpSpPr>
        <p:grpSpPr>
          <a:xfrm>
            <a:off x="5091067" y="2298862"/>
            <a:ext cx="567744" cy="602136"/>
            <a:chOff x="1825800" y="1651625"/>
            <a:chExt cx="539989" cy="571775"/>
          </a:xfrm>
        </p:grpSpPr>
        <p:sp>
          <p:nvSpPr>
            <p:cNvPr id="1945" name="Google Shape;1945;p79"/>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79"/>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79"/>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79"/>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9" name="Google Shape;1949;p79"/>
          <p:cNvGrpSpPr/>
          <p:nvPr/>
        </p:nvGrpSpPr>
        <p:grpSpPr>
          <a:xfrm>
            <a:off x="3765995" y="3855579"/>
            <a:ext cx="508123" cy="507955"/>
            <a:chOff x="1897577" y="2802432"/>
            <a:chExt cx="492176" cy="492014"/>
          </a:xfrm>
        </p:grpSpPr>
        <p:sp>
          <p:nvSpPr>
            <p:cNvPr id="1950" name="Google Shape;1950;p79"/>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79"/>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79"/>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79"/>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79"/>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79"/>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79"/>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79"/>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79"/>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79"/>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79"/>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79"/>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2" name="Google Shape;1962;p79"/>
          <p:cNvGrpSpPr/>
          <p:nvPr/>
        </p:nvGrpSpPr>
        <p:grpSpPr>
          <a:xfrm>
            <a:off x="997525" y="4169123"/>
            <a:ext cx="809227" cy="200842"/>
            <a:chOff x="2013045" y="4813233"/>
            <a:chExt cx="921986" cy="228854"/>
          </a:xfrm>
        </p:grpSpPr>
        <p:sp>
          <p:nvSpPr>
            <p:cNvPr id="1963" name="Google Shape;1963;p79"/>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79"/>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5" name="Google Shape;1965;p79"/>
          <p:cNvGrpSpPr/>
          <p:nvPr/>
        </p:nvGrpSpPr>
        <p:grpSpPr>
          <a:xfrm>
            <a:off x="1005985" y="2656004"/>
            <a:ext cx="792421" cy="269941"/>
            <a:chOff x="1046767" y="4756633"/>
            <a:chExt cx="859646" cy="292841"/>
          </a:xfrm>
        </p:grpSpPr>
        <p:sp>
          <p:nvSpPr>
            <p:cNvPr id="1966" name="Google Shape;1966;p79"/>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79"/>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79"/>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9" name="Google Shape;1969;p79"/>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79"/>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79"/>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79"/>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73" name="Google Shape;1973;p79"/>
          <p:cNvGrpSpPr/>
          <p:nvPr/>
        </p:nvGrpSpPr>
        <p:grpSpPr>
          <a:xfrm>
            <a:off x="7141841" y="2550562"/>
            <a:ext cx="166473" cy="141497"/>
            <a:chOff x="4660325" y="1866850"/>
            <a:chExt cx="68350" cy="58100"/>
          </a:xfrm>
        </p:grpSpPr>
        <p:sp>
          <p:nvSpPr>
            <p:cNvPr id="1974" name="Google Shape;1974;p79"/>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79"/>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6" name="Google Shape;1976;p79"/>
          <p:cNvGrpSpPr/>
          <p:nvPr/>
        </p:nvGrpSpPr>
        <p:grpSpPr>
          <a:xfrm>
            <a:off x="7451186" y="2576286"/>
            <a:ext cx="162515" cy="90049"/>
            <a:chOff x="4791775" y="1877500"/>
            <a:chExt cx="66725" cy="36975"/>
          </a:xfrm>
        </p:grpSpPr>
        <p:sp>
          <p:nvSpPr>
            <p:cNvPr id="1977" name="Google Shape;1977;p79"/>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79"/>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9" name="Google Shape;1979;p79"/>
          <p:cNvGrpSpPr/>
          <p:nvPr/>
        </p:nvGrpSpPr>
        <p:grpSpPr>
          <a:xfrm>
            <a:off x="7772899" y="2576286"/>
            <a:ext cx="144979" cy="90049"/>
            <a:chOff x="4923925" y="1877500"/>
            <a:chExt cx="59525" cy="36975"/>
          </a:xfrm>
        </p:grpSpPr>
        <p:sp>
          <p:nvSpPr>
            <p:cNvPr id="1980" name="Google Shape;1980;p79"/>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79"/>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2" name="Google Shape;1982;p79"/>
          <p:cNvGrpSpPr/>
          <p:nvPr/>
        </p:nvGrpSpPr>
        <p:grpSpPr>
          <a:xfrm>
            <a:off x="8067390" y="2558477"/>
            <a:ext cx="141447" cy="125667"/>
            <a:chOff x="5058450" y="1870100"/>
            <a:chExt cx="58075" cy="51600"/>
          </a:xfrm>
        </p:grpSpPr>
        <p:sp>
          <p:nvSpPr>
            <p:cNvPr id="1983" name="Google Shape;1983;p79"/>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79"/>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5" name="Google Shape;1985;p79"/>
          <p:cNvGrpSpPr/>
          <p:nvPr/>
        </p:nvGrpSpPr>
        <p:grpSpPr>
          <a:xfrm>
            <a:off x="7481905" y="2980885"/>
            <a:ext cx="101077" cy="107645"/>
            <a:chOff x="4811425" y="2065025"/>
            <a:chExt cx="41500" cy="44200"/>
          </a:xfrm>
        </p:grpSpPr>
        <p:sp>
          <p:nvSpPr>
            <p:cNvPr id="1986" name="Google Shape;1986;p79"/>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79"/>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8" name="Google Shape;1988;p79"/>
          <p:cNvGrpSpPr/>
          <p:nvPr/>
        </p:nvGrpSpPr>
        <p:grpSpPr>
          <a:xfrm>
            <a:off x="7774342" y="2981098"/>
            <a:ext cx="120867" cy="107218"/>
            <a:chOff x="4929875" y="2065025"/>
            <a:chExt cx="49625" cy="44025"/>
          </a:xfrm>
        </p:grpSpPr>
        <p:sp>
          <p:nvSpPr>
            <p:cNvPr id="1989" name="Google Shape;1989;p79"/>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79"/>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1" name="Google Shape;1991;p79"/>
          <p:cNvGrpSpPr/>
          <p:nvPr/>
        </p:nvGrpSpPr>
        <p:grpSpPr>
          <a:xfrm>
            <a:off x="8103011" y="2984112"/>
            <a:ext cx="70206" cy="101191"/>
            <a:chOff x="5083925" y="2066350"/>
            <a:chExt cx="28825" cy="41550"/>
          </a:xfrm>
        </p:grpSpPr>
        <p:sp>
          <p:nvSpPr>
            <p:cNvPr id="1992" name="Google Shape;1992;p79"/>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79"/>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4" name="Google Shape;1994;p79"/>
          <p:cNvGrpSpPr/>
          <p:nvPr/>
        </p:nvGrpSpPr>
        <p:grpSpPr>
          <a:xfrm>
            <a:off x="7134565" y="2999759"/>
            <a:ext cx="181026" cy="69896"/>
            <a:chOff x="4659775" y="2072775"/>
            <a:chExt cx="74325" cy="28700"/>
          </a:xfrm>
        </p:grpSpPr>
        <p:sp>
          <p:nvSpPr>
            <p:cNvPr id="1995" name="Google Shape;1995;p79"/>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79"/>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79"/>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8" name="Google Shape;1998;p79"/>
          <p:cNvGrpSpPr/>
          <p:nvPr/>
        </p:nvGrpSpPr>
        <p:grpSpPr>
          <a:xfrm>
            <a:off x="8054421" y="2790324"/>
            <a:ext cx="167387" cy="89197"/>
            <a:chOff x="4662475" y="1976500"/>
            <a:chExt cx="68725" cy="36625"/>
          </a:xfrm>
        </p:grpSpPr>
        <p:sp>
          <p:nvSpPr>
            <p:cNvPr id="1999" name="Google Shape;1999;p79"/>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79"/>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79"/>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2" name="Google Shape;2002;p79"/>
          <p:cNvGrpSpPr/>
          <p:nvPr/>
        </p:nvGrpSpPr>
        <p:grpSpPr>
          <a:xfrm>
            <a:off x="7751326" y="2793764"/>
            <a:ext cx="166899" cy="82317"/>
            <a:chOff x="4920150" y="1977875"/>
            <a:chExt cx="68525" cy="33800"/>
          </a:xfrm>
        </p:grpSpPr>
        <p:sp>
          <p:nvSpPr>
            <p:cNvPr id="2003" name="Google Shape;2003;p79"/>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79"/>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79"/>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6" name="Google Shape;2006;p79"/>
          <p:cNvGrpSpPr/>
          <p:nvPr/>
        </p:nvGrpSpPr>
        <p:grpSpPr>
          <a:xfrm>
            <a:off x="7162483" y="3197682"/>
            <a:ext cx="125190" cy="127859"/>
            <a:chOff x="4676550" y="2160575"/>
            <a:chExt cx="51400" cy="52500"/>
          </a:xfrm>
        </p:grpSpPr>
        <p:sp>
          <p:nvSpPr>
            <p:cNvPr id="2007" name="Google Shape;2007;p79"/>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79"/>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79"/>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0" name="Google Shape;2010;p79"/>
          <p:cNvGrpSpPr/>
          <p:nvPr/>
        </p:nvGrpSpPr>
        <p:grpSpPr>
          <a:xfrm>
            <a:off x="7459741" y="3204714"/>
            <a:ext cx="145405" cy="113794"/>
            <a:chOff x="4768325" y="2163475"/>
            <a:chExt cx="59700" cy="46725"/>
          </a:xfrm>
        </p:grpSpPr>
        <p:sp>
          <p:nvSpPr>
            <p:cNvPr id="2011" name="Google Shape;2011;p79"/>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79"/>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3" name="Google Shape;2013;p79"/>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79"/>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79"/>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79"/>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79"/>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79"/>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9" name="Google Shape;2019;p79"/>
          <p:cNvGrpSpPr/>
          <p:nvPr/>
        </p:nvGrpSpPr>
        <p:grpSpPr>
          <a:xfrm>
            <a:off x="7476059" y="3459808"/>
            <a:ext cx="112768" cy="106853"/>
            <a:chOff x="4768575" y="2253950"/>
            <a:chExt cx="46300" cy="43875"/>
          </a:xfrm>
        </p:grpSpPr>
        <p:sp>
          <p:nvSpPr>
            <p:cNvPr id="2020" name="Google Shape;2020;p79"/>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79"/>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2" name="Google Shape;2022;p79"/>
          <p:cNvGrpSpPr/>
          <p:nvPr/>
        </p:nvGrpSpPr>
        <p:grpSpPr>
          <a:xfrm>
            <a:off x="7775682" y="3948834"/>
            <a:ext cx="118187" cy="146246"/>
            <a:chOff x="4960900" y="2433225"/>
            <a:chExt cx="48525" cy="60050"/>
          </a:xfrm>
        </p:grpSpPr>
        <p:sp>
          <p:nvSpPr>
            <p:cNvPr id="2023" name="Google Shape;2023;p79"/>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79"/>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5" name="Google Shape;2025;p79"/>
          <p:cNvGrpSpPr/>
          <p:nvPr/>
        </p:nvGrpSpPr>
        <p:grpSpPr>
          <a:xfrm>
            <a:off x="7464247" y="4212895"/>
            <a:ext cx="136394" cy="143810"/>
            <a:chOff x="4854075" y="2527625"/>
            <a:chExt cx="56000" cy="59050"/>
          </a:xfrm>
        </p:grpSpPr>
        <p:sp>
          <p:nvSpPr>
            <p:cNvPr id="2026" name="Google Shape;2026;p79"/>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79"/>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8" name="Google Shape;2028;p79"/>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79"/>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79"/>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31" name="Google Shape;2031;p79"/>
          <p:cNvGrpSpPr/>
          <p:nvPr/>
        </p:nvGrpSpPr>
        <p:grpSpPr>
          <a:xfrm>
            <a:off x="8088458" y="3676639"/>
            <a:ext cx="99312" cy="160797"/>
            <a:chOff x="5059700" y="2334775"/>
            <a:chExt cx="40775" cy="66025"/>
          </a:xfrm>
        </p:grpSpPr>
        <p:sp>
          <p:nvSpPr>
            <p:cNvPr id="2032" name="Google Shape;2032;p79"/>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79"/>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79"/>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79"/>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79"/>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79"/>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79"/>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79"/>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79"/>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1" name="Google Shape;2041;p79"/>
          <p:cNvGrpSpPr/>
          <p:nvPr/>
        </p:nvGrpSpPr>
        <p:grpSpPr>
          <a:xfrm>
            <a:off x="8045622" y="3941771"/>
            <a:ext cx="184984" cy="160371"/>
            <a:chOff x="5037700" y="2430325"/>
            <a:chExt cx="75950" cy="65850"/>
          </a:xfrm>
        </p:grpSpPr>
        <p:sp>
          <p:nvSpPr>
            <p:cNvPr id="2042" name="Google Shape;2042;p79"/>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79"/>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4" name="Google Shape;2044;p79"/>
          <p:cNvGrpSpPr/>
          <p:nvPr/>
        </p:nvGrpSpPr>
        <p:grpSpPr>
          <a:xfrm>
            <a:off x="7465128" y="3708223"/>
            <a:ext cx="173014" cy="97629"/>
            <a:chOff x="4756975" y="2341800"/>
            <a:chExt cx="91975" cy="51925"/>
          </a:xfrm>
        </p:grpSpPr>
        <p:sp>
          <p:nvSpPr>
            <p:cNvPr id="2045" name="Google Shape;2045;p79"/>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79"/>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79"/>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79"/>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79"/>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79"/>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79"/>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79"/>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79"/>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79"/>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79"/>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79"/>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79"/>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79"/>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79"/>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79"/>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79"/>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79"/>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79"/>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79"/>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5" name="Google Shape;2065;p79"/>
          <p:cNvGrpSpPr/>
          <p:nvPr/>
        </p:nvGrpSpPr>
        <p:grpSpPr>
          <a:xfrm>
            <a:off x="7732065" y="4196920"/>
            <a:ext cx="212497" cy="175761"/>
            <a:chOff x="4943575" y="2516350"/>
            <a:chExt cx="98675" cy="81700"/>
          </a:xfrm>
        </p:grpSpPr>
        <p:sp>
          <p:nvSpPr>
            <p:cNvPr id="2066" name="Google Shape;2066;p79"/>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79"/>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79"/>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79"/>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79"/>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79"/>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79"/>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79"/>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79"/>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79"/>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79"/>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79"/>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79"/>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79"/>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79"/>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79"/>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79"/>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79"/>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79"/>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79"/>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79"/>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79"/>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79"/>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79"/>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79"/>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79"/>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79"/>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79"/>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79"/>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79"/>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79"/>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79"/>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79"/>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79"/>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79"/>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79"/>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79"/>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79"/>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79"/>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79"/>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79"/>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79"/>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79"/>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79"/>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79"/>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79"/>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79"/>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79"/>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79"/>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79"/>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79"/>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79"/>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79"/>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79"/>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79"/>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79"/>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79"/>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79"/>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79"/>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79"/>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79"/>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79"/>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79"/>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79"/>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79"/>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79"/>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79"/>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79"/>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79"/>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79"/>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79"/>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79"/>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79"/>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79"/>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79"/>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79"/>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79"/>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79"/>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44" name="Google Shape;2144;p79"/>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79"/>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79"/>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79"/>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79"/>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152"/>
        <p:cNvGrpSpPr/>
        <p:nvPr/>
      </p:nvGrpSpPr>
      <p:grpSpPr>
        <a:xfrm>
          <a:off x="0" y="0"/>
          <a:ext cx="0" cy="0"/>
          <a:chOff x="0" y="0"/>
          <a:chExt cx="0" cy="0"/>
        </a:xfrm>
      </p:grpSpPr>
      <p:grpSp>
        <p:nvGrpSpPr>
          <p:cNvPr id="2153" name="Google Shape;2153;p80"/>
          <p:cNvGrpSpPr/>
          <p:nvPr/>
        </p:nvGrpSpPr>
        <p:grpSpPr>
          <a:xfrm>
            <a:off x="719115" y="2852867"/>
            <a:ext cx="2622876" cy="1333540"/>
            <a:chOff x="238125" y="1038125"/>
            <a:chExt cx="7146800" cy="3633625"/>
          </a:xfrm>
        </p:grpSpPr>
        <p:sp>
          <p:nvSpPr>
            <p:cNvPr id="2154" name="Google Shape;2154;p80"/>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80"/>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80"/>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80"/>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80"/>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80"/>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80"/>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80"/>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80"/>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80"/>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80"/>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80"/>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80"/>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80"/>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80"/>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80"/>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80"/>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80"/>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80"/>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80"/>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80"/>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80"/>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80"/>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80"/>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80"/>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80"/>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80"/>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80"/>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80"/>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80"/>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80"/>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80"/>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80"/>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80"/>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80"/>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80"/>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80"/>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80"/>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80"/>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80"/>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80"/>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80"/>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80"/>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80"/>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80"/>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80"/>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80"/>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80"/>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80"/>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80"/>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80"/>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80"/>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80"/>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80"/>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80"/>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80"/>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80"/>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80"/>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80"/>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80"/>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80"/>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80"/>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80"/>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80"/>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80"/>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80"/>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80"/>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80"/>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80"/>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80"/>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80"/>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80"/>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80"/>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80"/>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80"/>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80"/>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80"/>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80"/>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80"/>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80"/>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80"/>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80"/>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80"/>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80"/>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80"/>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80"/>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80"/>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80"/>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80"/>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80"/>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80"/>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80"/>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80"/>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80"/>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80"/>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80"/>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80"/>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80"/>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80"/>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80"/>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80"/>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80"/>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80"/>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80"/>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80"/>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80"/>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80"/>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80"/>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80"/>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80"/>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80"/>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80"/>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80"/>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80"/>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80"/>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80"/>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80"/>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80"/>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80"/>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80"/>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80"/>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80"/>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80"/>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80"/>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80"/>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80"/>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80"/>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80"/>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80"/>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80"/>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80"/>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80"/>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80"/>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80"/>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80"/>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80"/>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80"/>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80"/>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80"/>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80"/>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80"/>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80"/>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80"/>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80"/>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80"/>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80"/>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80"/>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80"/>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80"/>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80"/>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80"/>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80"/>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80"/>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80"/>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80"/>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80"/>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80"/>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80"/>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80"/>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80"/>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80"/>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80"/>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80"/>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80"/>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80"/>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80"/>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80"/>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80"/>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80"/>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80"/>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80"/>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80"/>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80"/>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80"/>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80"/>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80"/>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80"/>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80"/>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80"/>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80"/>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80"/>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80"/>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80"/>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80"/>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80"/>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80"/>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80"/>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80"/>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80"/>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80"/>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80"/>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80"/>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80"/>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80"/>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80"/>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80"/>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80"/>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80"/>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80"/>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80"/>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80"/>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80"/>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80"/>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80"/>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80"/>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80"/>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80"/>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80"/>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80"/>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80"/>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80"/>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80"/>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80"/>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80"/>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80"/>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80"/>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80"/>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80"/>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80"/>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80"/>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80"/>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80"/>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80"/>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80"/>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80"/>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80"/>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80"/>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80"/>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80"/>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80"/>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80"/>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80"/>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80"/>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80"/>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80"/>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80"/>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80"/>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80"/>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80"/>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80"/>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80"/>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80"/>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80"/>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80"/>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80"/>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80"/>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80"/>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80"/>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80"/>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80"/>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80"/>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80"/>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80"/>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80"/>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80"/>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80"/>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80"/>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80"/>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80"/>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80"/>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80"/>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80"/>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80"/>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80"/>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80"/>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80"/>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80"/>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80"/>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80"/>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80"/>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80"/>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80"/>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80"/>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80"/>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80"/>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80"/>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80"/>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80"/>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80"/>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80"/>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80"/>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80"/>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80"/>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80"/>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80"/>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80"/>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80"/>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80"/>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80"/>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80"/>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80"/>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80"/>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80"/>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80"/>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80"/>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80"/>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80"/>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80"/>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80"/>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80"/>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80"/>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80"/>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80"/>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80"/>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80"/>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80"/>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80"/>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80"/>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80"/>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80"/>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80"/>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80"/>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80"/>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80"/>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80"/>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80"/>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80"/>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80"/>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80"/>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80"/>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80"/>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80"/>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80"/>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80"/>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80"/>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80"/>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80"/>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80"/>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80"/>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80"/>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80"/>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80"/>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80"/>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80"/>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80"/>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80"/>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80"/>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80"/>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80"/>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80"/>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80"/>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80"/>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80"/>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80"/>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80"/>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80"/>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80"/>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80"/>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80"/>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80"/>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80"/>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80"/>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80"/>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80"/>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80"/>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80"/>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80"/>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80"/>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80"/>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80"/>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80"/>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80"/>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80"/>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80"/>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80"/>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80"/>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80"/>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80"/>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80"/>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80"/>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80"/>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80"/>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80"/>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80"/>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80"/>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80"/>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80"/>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80"/>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80"/>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80"/>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80"/>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80"/>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80"/>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80"/>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80"/>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80"/>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80"/>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80"/>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80"/>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80"/>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80"/>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80"/>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80"/>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80"/>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80"/>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80"/>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80"/>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80"/>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80"/>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80"/>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80"/>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80"/>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80"/>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80"/>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80"/>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80"/>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80"/>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80"/>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80"/>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80"/>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80"/>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80"/>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80"/>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80"/>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80"/>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80"/>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80"/>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80"/>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80"/>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80"/>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80"/>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80"/>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80"/>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80"/>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80"/>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80"/>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80"/>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80"/>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80"/>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80"/>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80"/>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80"/>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80"/>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80"/>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80"/>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80"/>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80"/>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80"/>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80"/>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80"/>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80"/>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80"/>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80"/>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80"/>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80"/>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80"/>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80"/>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80"/>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80"/>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80"/>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80"/>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80"/>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80"/>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80"/>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80"/>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80"/>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80"/>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80"/>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80"/>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80"/>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80"/>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80"/>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80"/>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80"/>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80"/>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80"/>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80"/>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80"/>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80"/>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80"/>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80"/>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80"/>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80"/>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80"/>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80"/>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80"/>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80"/>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80"/>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80"/>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80"/>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80"/>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80"/>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80"/>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80"/>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80"/>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80"/>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80"/>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80"/>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80"/>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80"/>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80"/>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80"/>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80"/>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80"/>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80"/>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80"/>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80"/>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80"/>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80"/>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80"/>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80"/>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80"/>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80"/>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80"/>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80"/>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80"/>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80"/>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80"/>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80"/>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80"/>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80"/>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80"/>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80"/>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80"/>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80"/>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80"/>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80"/>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80"/>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80"/>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80"/>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80"/>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80"/>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80"/>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80"/>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80"/>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80"/>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80"/>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80"/>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80"/>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80"/>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80"/>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80"/>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80"/>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80"/>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80"/>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80"/>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80"/>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80"/>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80"/>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80"/>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80"/>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80"/>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80"/>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80"/>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80"/>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80"/>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80"/>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80"/>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80"/>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80"/>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80"/>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80"/>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80"/>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80"/>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80"/>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80"/>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80"/>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80"/>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80"/>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80"/>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80"/>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80"/>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80"/>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80"/>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80"/>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80"/>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80"/>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80"/>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80"/>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80"/>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80"/>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80"/>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80"/>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80"/>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80"/>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80"/>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80"/>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80"/>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80"/>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80"/>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80"/>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80"/>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80"/>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80"/>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80"/>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80"/>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80"/>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80"/>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80"/>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80"/>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80"/>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80"/>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80"/>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80"/>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80"/>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80"/>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80"/>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80"/>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80"/>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80"/>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80"/>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80"/>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80"/>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80"/>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80"/>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80"/>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80"/>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80"/>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80"/>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80"/>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80"/>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80"/>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80"/>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80"/>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80"/>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80"/>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80"/>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80"/>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80"/>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80"/>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80"/>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80"/>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80"/>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80"/>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80"/>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80"/>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80"/>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80"/>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80"/>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80"/>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80"/>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80"/>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80"/>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80"/>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80"/>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80"/>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80"/>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80"/>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80"/>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80"/>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80"/>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80"/>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80"/>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80"/>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80"/>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80"/>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80"/>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80"/>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80"/>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80"/>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80"/>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80"/>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80"/>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80"/>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80"/>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80"/>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80"/>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80"/>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80"/>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80"/>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80"/>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80"/>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80"/>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80"/>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80"/>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80"/>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80"/>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80"/>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80"/>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80"/>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80"/>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80"/>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80"/>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80"/>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80"/>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80"/>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80"/>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80"/>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80"/>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80"/>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80"/>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80"/>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80"/>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80"/>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80"/>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80"/>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80"/>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80"/>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80"/>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80"/>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80"/>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80"/>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80"/>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80"/>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80"/>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80"/>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80"/>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80"/>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80"/>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80"/>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80"/>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80"/>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80"/>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80"/>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80"/>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80"/>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80"/>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80"/>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80"/>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80"/>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80"/>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80"/>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80"/>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80"/>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80"/>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80"/>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80"/>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80"/>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80"/>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80"/>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80"/>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80"/>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80"/>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80"/>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80"/>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80"/>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80"/>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80"/>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80"/>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80"/>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80"/>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80"/>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80"/>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80"/>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80"/>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80"/>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80"/>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80"/>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80"/>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80"/>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80"/>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80"/>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80"/>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80"/>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80"/>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80"/>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80"/>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80"/>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80"/>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80"/>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80"/>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80"/>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80"/>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80"/>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80"/>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80"/>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80"/>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80"/>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80"/>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80"/>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80"/>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80"/>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80"/>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80"/>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80"/>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80"/>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80"/>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80"/>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80"/>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80"/>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80"/>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80"/>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80"/>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80"/>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80"/>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80"/>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80"/>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80"/>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80"/>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80"/>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80"/>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80"/>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80"/>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80"/>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80"/>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80"/>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80"/>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80"/>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80"/>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80"/>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80"/>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80"/>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80"/>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80"/>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80"/>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80"/>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80"/>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80"/>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80"/>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80"/>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80"/>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80"/>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80"/>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80"/>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80"/>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80"/>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80"/>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80"/>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80"/>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80"/>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80"/>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80"/>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80"/>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80"/>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80"/>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80"/>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80"/>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80"/>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80"/>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80"/>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80"/>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80"/>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80"/>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80"/>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80"/>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80"/>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80"/>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80"/>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80"/>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80"/>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80"/>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80"/>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80"/>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80"/>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80"/>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80"/>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80"/>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80"/>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80"/>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80"/>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80"/>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80"/>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80"/>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80"/>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80"/>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80"/>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80"/>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80"/>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80"/>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80"/>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80"/>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80"/>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80"/>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80"/>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80"/>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80"/>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80"/>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80"/>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80"/>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80"/>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80"/>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80"/>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80"/>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80"/>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80"/>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80"/>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80"/>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80"/>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80"/>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80"/>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80"/>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80"/>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80"/>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80"/>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80"/>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80"/>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80"/>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80"/>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80"/>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80"/>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80"/>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80"/>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80"/>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80"/>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80"/>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80"/>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80"/>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80"/>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80"/>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80"/>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80"/>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80"/>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80"/>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80"/>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80"/>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80"/>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80"/>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80"/>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80"/>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80"/>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80"/>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80"/>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80"/>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80"/>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80"/>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80"/>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80"/>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80"/>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80"/>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80"/>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80"/>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80"/>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80"/>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80"/>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80"/>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80"/>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80"/>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80"/>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80"/>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80"/>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80"/>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80"/>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80"/>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80"/>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80"/>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80"/>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80"/>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80"/>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80"/>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80"/>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80"/>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80"/>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80"/>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80"/>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80"/>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80"/>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80"/>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80"/>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80"/>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80"/>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80"/>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80"/>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80"/>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80"/>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80"/>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80"/>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80"/>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80"/>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80"/>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80"/>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80"/>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80"/>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80"/>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80"/>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80"/>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80"/>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80"/>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80"/>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80"/>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80"/>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80"/>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80"/>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80"/>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80"/>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80"/>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80"/>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80"/>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80"/>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80"/>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80"/>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80"/>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80"/>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80"/>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80"/>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80"/>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80"/>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80"/>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80"/>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80"/>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80"/>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80"/>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80"/>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80"/>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80"/>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80"/>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80"/>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80"/>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80"/>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80"/>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80"/>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80"/>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80"/>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80"/>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80"/>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80"/>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80"/>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80"/>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80"/>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80"/>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80"/>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80"/>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80"/>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80"/>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80"/>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80"/>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80"/>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80"/>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80"/>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80"/>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80"/>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80"/>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80"/>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80"/>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80"/>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80"/>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80"/>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80"/>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80"/>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80"/>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80"/>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80"/>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80"/>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80"/>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80"/>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80"/>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80"/>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80"/>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80"/>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80"/>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80"/>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80"/>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80"/>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80"/>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80"/>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80"/>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80"/>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80"/>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80"/>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80"/>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80"/>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80"/>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80"/>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80"/>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80"/>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80"/>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80"/>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80"/>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80"/>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80"/>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80"/>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80"/>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80"/>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80"/>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80"/>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80"/>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80"/>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80"/>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80"/>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80"/>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80"/>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80"/>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80"/>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80"/>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80"/>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80"/>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80"/>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80"/>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80"/>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80"/>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80"/>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80"/>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80"/>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80"/>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80"/>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80"/>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80"/>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80"/>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80"/>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80"/>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80"/>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80"/>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80"/>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80"/>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80"/>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80"/>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80"/>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80"/>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80"/>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80"/>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80"/>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80"/>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80"/>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80"/>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80"/>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80"/>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80"/>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80"/>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80"/>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80"/>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80"/>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80"/>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80"/>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80"/>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80"/>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80"/>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80"/>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80"/>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80"/>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80"/>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80"/>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80"/>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80"/>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80"/>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80"/>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80"/>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80"/>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80"/>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80"/>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80"/>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80"/>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80"/>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80"/>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80"/>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80"/>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80"/>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80"/>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80"/>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80"/>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80"/>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80"/>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80"/>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80"/>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80"/>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80"/>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80"/>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80"/>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80"/>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80"/>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80"/>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80"/>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80"/>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80"/>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80"/>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80"/>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80"/>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80"/>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80"/>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80"/>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80"/>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80"/>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80"/>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80"/>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80"/>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80"/>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80"/>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80"/>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80"/>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80"/>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80"/>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80"/>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80"/>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80"/>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80"/>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80"/>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80"/>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80"/>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80"/>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80"/>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80"/>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80"/>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80"/>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80"/>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80"/>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80"/>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80"/>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80"/>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80"/>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80"/>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80"/>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80"/>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80"/>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80"/>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80"/>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80"/>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80"/>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80"/>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80"/>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80"/>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80"/>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80"/>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80"/>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80"/>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80"/>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80"/>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80"/>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80"/>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80"/>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80"/>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80"/>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80"/>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80"/>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80"/>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80"/>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80"/>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80"/>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80"/>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80"/>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80"/>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80"/>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80"/>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80"/>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80"/>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80"/>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80"/>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80"/>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80"/>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80"/>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80"/>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80"/>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80"/>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80"/>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80"/>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80"/>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80"/>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80"/>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80"/>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80"/>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80"/>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80"/>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80"/>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80"/>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80"/>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80"/>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80"/>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80"/>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80"/>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80"/>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80"/>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80"/>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80"/>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80"/>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80"/>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80"/>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80"/>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80"/>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80"/>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80"/>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80"/>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80"/>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80"/>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80"/>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80"/>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80"/>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80"/>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80"/>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80"/>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80"/>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80"/>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80"/>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80"/>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80"/>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80"/>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80"/>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80"/>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80"/>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80"/>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80"/>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80"/>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80"/>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80"/>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80"/>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80"/>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80"/>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80"/>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80"/>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80"/>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80"/>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80"/>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80"/>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80"/>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80"/>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80"/>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80"/>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80"/>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80"/>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80"/>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80"/>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80"/>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80"/>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80"/>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80"/>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80"/>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80"/>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80"/>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80"/>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80"/>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80"/>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80"/>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80"/>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80"/>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80"/>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80"/>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80"/>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80"/>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80"/>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80"/>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80"/>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80"/>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80"/>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80"/>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80"/>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80"/>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80"/>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80"/>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80"/>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80"/>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80"/>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80"/>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80"/>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80"/>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80"/>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80"/>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80"/>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80"/>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80"/>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80"/>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80"/>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80"/>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80"/>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80"/>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80"/>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80"/>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80"/>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80"/>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80"/>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80"/>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80"/>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80"/>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80"/>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80"/>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80"/>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80"/>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80"/>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80"/>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80"/>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80"/>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80"/>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80"/>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80"/>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80"/>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80"/>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80"/>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80"/>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80"/>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80"/>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80"/>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80"/>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80"/>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80"/>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80"/>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80"/>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80"/>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80"/>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80"/>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80"/>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80"/>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80"/>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80"/>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80"/>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80"/>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80"/>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80"/>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80"/>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80"/>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80"/>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80"/>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80"/>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80"/>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80"/>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80"/>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80"/>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80"/>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80"/>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80"/>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80"/>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80"/>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80"/>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80"/>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80"/>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80"/>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80"/>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80"/>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80"/>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80"/>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80"/>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80"/>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80"/>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80"/>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80"/>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80"/>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80"/>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80"/>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80"/>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80"/>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80"/>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80"/>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80"/>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80"/>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80"/>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80"/>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80"/>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80"/>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80"/>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80"/>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80"/>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80"/>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80"/>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80"/>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80"/>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80"/>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80"/>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80"/>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80"/>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80"/>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80"/>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80"/>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80"/>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80"/>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80"/>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80"/>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80"/>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80"/>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80"/>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80"/>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80"/>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80"/>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80"/>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80"/>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80"/>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80"/>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80"/>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80"/>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80"/>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80"/>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80"/>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80"/>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80"/>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80"/>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80"/>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80"/>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80"/>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80"/>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80"/>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80"/>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80"/>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80"/>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80"/>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80"/>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80"/>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80"/>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80"/>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80"/>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80"/>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80"/>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80"/>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80"/>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80"/>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80"/>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80"/>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80"/>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80"/>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80"/>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80"/>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80"/>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80"/>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80"/>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80"/>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80"/>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80"/>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80"/>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80"/>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80"/>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80"/>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80"/>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80"/>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80"/>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80"/>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80"/>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80"/>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80"/>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80"/>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80"/>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80"/>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80"/>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80"/>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80"/>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80"/>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80"/>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80"/>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80"/>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80"/>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80"/>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80"/>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80"/>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80"/>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80"/>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80"/>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80"/>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80"/>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80"/>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80"/>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80"/>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80"/>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80"/>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80"/>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80"/>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80"/>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80"/>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80"/>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80"/>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80"/>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80"/>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80"/>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80"/>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80"/>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80"/>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80"/>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80"/>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80"/>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80"/>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80"/>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80"/>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80"/>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80"/>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80"/>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80"/>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80"/>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80"/>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80"/>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80"/>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80"/>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80"/>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80"/>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80"/>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80"/>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80"/>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80"/>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80"/>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80"/>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80"/>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80"/>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80"/>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80"/>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80"/>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80"/>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80"/>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80"/>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80"/>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80"/>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80"/>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80"/>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80"/>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80"/>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80"/>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80"/>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80"/>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80"/>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80"/>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80"/>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80"/>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80"/>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80"/>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6" name="Google Shape;3726;p80"/>
          <p:cNvGrpSpPr/>
          <p:nvPr/>
        </p:nvGrpSpPr>
        <p:grpSpPr>
          <a:xfrm>
            <a:off x="3574273" y="2854307"/>
            <a:ext cx="2241344" cy="1330656"/>
            <a:chOff x="3597785" y="3065882"/>
            <a:chExt cx="2241344" cy="1330656"/>
          </a:xfrm>
        </p:grpSpPr>
        <p:grpSp>
          <p:nvGrpSpPr>
            <p:cNvPr id="3727" name="Google Shape;3727;p80"/>
            <p:cNvGrpSpPr/>
            <p:nvPr/>
          </p:nvGrpSpPr>
          <p:grpSpPr>
            <a:xfrm>
              <a:off x="5296908" y="3937355"/>
              <a:ext cx="143198" cy="32380"/>
              <a:chOff x="5296908" y="3937355"/>
              <a:chExt cx="143198" cy="32380"/>
            </a:xfrm>
          </p:grpSpPr>
          <p:sp>
            <p:nvSpPr>
              <p:cNvPr id="3728" name="Google Shape;3728;p80"/>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29" name="Google Shape;3729;p80"/>
              <p:cNvGrpSpPr/>
              <p:nvPr/>
            </p:nvGrpSpPr>
            <p:grpSpPr>
              <a:xfrm>
                <a:off x="5402331" y="3937355"/>
                <a:ext cx="37776" cy="32380"/>
                <a:chOff x="5402331" y="3937355"/>
                <a:chExt cx="37776" cy="32380"/>
              </a:xfrm>
            </p:grpSpPr>
            <p:sp>
              <p:nvSpPr>
                <p:cNvPr id="3730" name="Google Shape;3730;p80"/>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80"/>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2" name="Google Shape;3732;p80"/>
              <p:cNvGrpSpPr/>
              <p:nvPr/>
            </p:nvGrpSpPr>
            <p:grpSpPr>
              <a:xfrm>
                <a:off x="5296908" y="3937355"/>
                <a:ext cx="37783" cy="32380"/>
                <a:chOff x="5296908" y="3937355"/>
                <a:chExt cx="37783" cy="32380"/>
              </a:xfrm>
            </p:grpSpPr>
            <p:sp>
              <p:nvSpPr>
                <p:cNvPr id="3733" name="Google Shape;3733;p80"/>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80"/>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35" name="Google Shape;3735;p80"/>
            <p:cNvGrpSpPr/>
            <p:nvPr/>
          </p:nvGrpSpPr>
          <p:grpSpPr>
            <a:xfrm>
              <a:off x="4724163" y="3119631"/>
              <a:ext cx="120838" cy="84218"/>
              <a:chOff x="4724163" y="3119631"/>
              <a:chExt cx="120838" cy="84218"/>
            </a:xfrm>
          </p:grpSpPr>
          <p:grpSp>
            <p:nvGrpSpPr>
              <p:cNvPr id="3736" name="Google Shape;3736;p80"/>
              <p:cNvGrpSpPr/>
              <p:nvPr/>
            </p:nvGrpSpPr>
            <p:grpSpPr>
              <a:xfrm>
                <a:off x="4746712" y="3132773"/>
                <a:ext cx="86869" cy="56424"/>
                <a:chOff x="4746712" y="3132773"/>
                <a:chExt cx="86869" cy="56424"/>
              </a:xfrm>
            </p:grpSpPr>
            <p:sp>
              <p:nvSpPr>
                <p:cNvPr id="3737" name="Google Shape;3737;p80"/>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80"/>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9" name="Google Shape;3739;p80"/>
              <p:cNvGrpSpPr/>
              <p:nvPr/>
            </p:nvGrpSpPr>
            <p:grpSpPr>
              <a:xfrm>
                <a:off x="4773634" y="3143336"/>
                <a:ext cx="37776" cy="32451"/>
                <a:chOff x="4773634" y="3143336"/>
                <a:chExt cx="37776" cy="32451"/>
              </a:xfrm>
            </p:grpSpPr>
            <p:sp>
              <p:nvSpPr>
                <p:cNvPr id="3740" name="Google Shape;3740;p80"/>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80"/>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2" name="Google Shape;3742;p80"/>
              <p:cNvGrpSpPr/>
              <p:nvPr/>
            </p:nvGrpSpPr>
            <p:grpSpPr>
              <a:xfrm>
                <a:off x="4724163" y="3131248"/>
                <a:ext cx="37776" cy="32459"/>
                <a:chOff x="4724163" y="3131248"/>
                <a:chExt cx="37776" cy="32459"/>
              </a:xfrm>
            </p:grpSpPr>
            <p:sp>
              <p:nvSpPr>
                <p:cNvPr id="3743" name="Google Shape;3743;p80"/>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80"/>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5" name="Google Shape;3745;p80"/>
              <p:cNvGrpSpPr/>
              <p:nvPr/>
            </p:nvGrpSpPr>
            <p:grpSpPr>
              <a:xfrm>
                <a:off x="4755081" y="3176054"/>
                <a:ext cx="32357" cy="27795"/>
                <a:chOff x="4755081" y="3176054"/>
                <a:chExt cx="32357" cy="27795"/>
              </a:xfrm>
            </p:grpSpPr>
            <p:sp>
              <p:nvSpPr>
                <p:cNvPr id="3746" name="Google Shape;3746;p80"/>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80"/>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8" name="Google Shape;3748;p80"/>
              <p:cNvGrpSpPr/>
              <p:nvPr/>
            </p:nvGrpSpPr>
            <p:grpSpPr>
              <a:xfrm>
                <a:off x="4812550" y="3119631"/>
                <a:ext cx="32451" cy="27803"/>
                <a:chOff x="4812550" y="3119631"/>
                <a:chExt cx="32451" cy="27803"/>
              </a:xfrm>
            </p:grpSpPr>
            <p:sp>
              <p:nvSpPr>
                <p:cNvPr id="3749" name="Google Shape;3749;p80"/>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80"/>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51" name="Google Shape;3751;p80"/>
            <p:cNvGrpSpPr/>
            <p:nvPr/>
          </p:nvGrpSpPr>
          <p:grpSpPr>
            <a:xfrm>
              <a:off x="5382826" y="4027197"/>
              <a:ext cx="268967" cy="250422"/>
              <a:chOff x="5382826" y="4027197"/>
              <a:chExt cx="268967" cy="250422"/>
            </a:xfrm>
          </p:grpSpPr>
          <p:grpSp>
            <p:nvGrpSpPr>
              <p:cNvPr id="3752" name="Google Shape;3752;p80"/>
              <p:cNvGrpSpPr/>
              <p:nvPr/>
            </p:nvGrpSpPr>
            <p:grpSpPr>
              <a:xfrm>
                <a:off x="5405280" y="4042510"/>
                <a:ext cx="237570" cy="218647"/>
                <a:chOff x="5405280" y="4042510"/>
                <a:chExt cx="237570" cy="218647"/>
              </a:xfrm>
            </p:grpSpPr>
            <p:sp>
              <p:nvSpPr>
                <p:cNvPr id="3753" name="Google Shape;3753;p80"/>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80"/>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80"/>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80"/>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80"/>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80"/>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9" name="Google Shape;3759;p80"/>
              <p:cNvGrpSpPr/>
              <p:nvPr/>
            </p:nvGrpSpPr>
            <p:grpSpPr>
              <a:xfrm>
                <a:off x="5382826" y="4125549"/>
                <a:ext cx="37776" cy="32380"/>
                <a:chOff x="5382826" y="4125549"/>
                <a:chExt cx="37776" cy="32380"/>
              </a:xfrm>
            </p:grpSpPr>
            <p:sp>
              <p:nvSpPr>
                <p:cNvPr id="3760" name="Google Shape;3760;p80"/>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80"/>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2" name="Google Shape;3762;p80"/>
              <p:cNvGrpSpPr/>
              <p:nvPr/>
            </p:nvGrpSpPr>
            <p:grpSpPr>
              <a:xfrm>
                <a:off x="5475680" y="4195587"/>
                <a:ext cx="37783" cy="32364"/>
                <a:chOff x="5475680" y="4195587"/>
                <a:chExt cx="37783" cy="32364"/>
              </a:xfrm>
            </p:grpSpPr>
            <p:sp>
              <p:nvSpPr>
                <p:cNvPr id="3763" name="Google Shape;3763;p80"/>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80"/>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5" name="Google Shape;3765;p80"/>
              <p:cNvGrpSpPr/>
              <p:nvPr/>
            </p:nvGrpSpPr>
            <p:grpSpPr>
              <a:xfrm>
                <a:off x="5532575" y="4027197"/>
                <a:ext cx="33308" cy="32262"/>
                <a:chOff x="5532575" y="4027197"/>
                <a:chExt cx="33308" cy="32262"/>
              </a:xfrm>
            </p:grpSpPr>
            <p:sp>
              <p:nvSpPr>
                <p:cNvPr id="3766" name="Google Shape;3766;p80"/>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80"/>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8" name="Google Shape;3768;p80"/>
              <p:cNvGrpSpPr/>
              <p:nvPr/>
            </p:nvGrpSpPr>
            <p:grpSpPr>
              <a:xfrm>
                <a:off x="5590706" y="4245348"/>
                <a:ext cx="33497" cy="32270"/>
                <a:chOff x="5590706" y="4245348"/>
                <a:chExt cx="33497" cy="32270"/>
              </a:xfrm>
            </p:grpSpPr>
            <p:sp>
              <p:nvSpPr>
                <p:cNvPr id="3769" name="Google Shape;3769;p80"/>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80"/>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1" name="Google Shape;3771;p80"/>
              <p:cNvGrpSpPr/>
              <p:nvPr/>
            </p:nvGrpSpPr>
            <p:grpSpPr>
              <a:xfrm>
                <a:off x="5618681" y="4109677"/>
                <a:ext cx="33112" cy="32357"/>
                <a:chOff x="5618681" y="4109677"/>
                <a:chExt cx="33112" cy="32357"/>
              </a:xfrm>
            </p:grpSpPr>
            <p:sp>
              <p:nvSpPr>
                <p:cNvPr id="3772" name="Google Shape;3772;p80"/>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80"/>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4" name="Google Shape;3774;p80"/>
              <p:cNvGrpSpPr/>
              <p:nvPr/>
            </p:nvGrpSpPr>
            <p:grpSpPr>
              <a:xfrm>
                <a:off x="5479298" y="4128262"/>
                <a:ext cx="31405" cy="26906"/>
                <a:chOff x="5479298" y="4128262"/>
                <a:chExt cx="31405" cy="26906"/>
              </a:xfrm>
            </p:grpSpPr>
            <p:sp>
              <p:nvSpPr>
                <p:cNvPr id="3775" name="Google Shape;3775;p80"/>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80"/>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7" name="Google Shape;3777;p80"/>
              <p:cNvGrpSpPr/>
              <p:nvPr/>
            </p:nvGrpSpPr>
            <p:grpSpPr>
              <a:xfrm>
                <a:off x="5582903" y="4180116"/>
                <a:ext cx="31499" cy="26898"/>
                <a:chOff x="5582903" y="4180116"/>
                <a:chExt cx="31499" cy="26898"/>
              </a:xfrm>
            </p:grpSpPr>
            <p:sp>
              <p:nvSpPr>
                <p:cNvPr id="3778" name="Google Shape;3778;p80"/>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80"/>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80" name="Google Shape;3780;p80"/>
            <p:cNvGrpSpPr/>
            <p:nvPr/>
          </p:nvGrpSpPr>
          <p:grpSpPr>
            <a:xfrm>
              <a:off x="3977681" y="3230323"/>
              <a:ext cx="94584" cy="84085"/>
              <a:chOff x="3977681" y="3230323"/>
              <a:chExt cx="94584" cy="84085"/>
            </a:xfrm>
          </p:grpSpPr>
          <p:grpSp>
            <p:nvGrpSpPr>
              <p:cNvPr id="3781" name="Google Shape;3781;p80"/>
              <p:cNvGrpSpPr/>
              <p:nvPr/>
            </p:nvGrpSpPr>
            <p:grpSpPr>
              <a:xfrm>
                <a:off x="4000135" y="3243041"/>
                <a:ext cx="59570" cy="57186"/>
                <a:chOff x="4000135" y="3243041"/>
                <a:chExt cx="59570" cy="57186"/>
              </a:xfrm>
            </p:grpSpPr>
            <p:sp>
              <p:nvSpPr>
                <p:cNvPr id="3782" name="Google Shape;3782;p80"/>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80"/>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80"/>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5" name="Google Shape;3785;p80"/>
              <p:cNvGrpSpPr/>
              <p:nvPr/>
            </p:nvGrpSpPr>
            <p:grpSpPr>
              <a:xfrm>
                <a:off x="3977681" y="3245872"/>
                <a:ext cx="37783" cy="32380"/>
                <a:chOff x="3977681" y="3245872"/>
                <a:chExt cx="37783" cy="32380"/>
              </a:xfrm>
            </p:grpSpPr>
            <p:sp>
              <p:nvSpPr>
                <p:cNvPr id="3786" name="Google Shape;3786;p80"/>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80"/>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8" name="Google Shape;3788;p80"/>
              <p:cNvGrpSpPr/>
              <p:nvPr/>
            </p:nvGrpSpPr>
            <p:grpSpPr>
              <a:xfrm>
                <a:off x="4040860" y="3262672"/>
                <a:ext cx="31405" cy="27001"/>
                <a:chOff x="4040860" y="3262672"/>
                <a:chExt cx="31405" cy="27001"/>
              </a:xfrm>
            </p:grpSpPr>
            <p:sp>
              <p:nvSpPr>
                <p:cNvPr id="3789" name="Google Shape;3789;p80"/>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80"/>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1" name="Google Shape;3791;p80"/>
              <p:cNvGrpSpPr/>
              <p:nvPr/>
            </p:nvGrpSpPr>
            <p:grpSpPr>
              <a:xfrm>
                <a:off x="4021072" y="3230323"/>
                <a:ext cx="31397" cy="26906"/>
                <a:chOff x="4021072" y="3230323"/>
                <a:chExt cx="31397" cy="26906"/>
              </a:xfrm>
            </p:grpSpPr>
            <p:sp>
              <p:nvSpPr>
                <p:cNvPr id="3792" name="Google Shape;3792;p80"/>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80"/>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4" name="Google Shape;3794;p80"/>
              <p:cNvGrpSpPr/>
              <p:nvPr/>
            </p:nvGrpSpPr>
            <p:grpSpPr>
              <a:xfrm>
                <a:off x="4001472" y="3287462"/>
                <a:ext cx="31499" cy="26945"/>
                <a:chOff x="4001472" y="3287462"/>
                <a:chExt cx="31499" cy="26945"/>
              </a:xfrm>
            </p:grpSpPr>
            <p:sp>
              <p:nvSpPr>
                <p:cNvPr id="3795" name="Google Shape;3795;p80"/>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80"/>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97" name="Google Shape;3797;p80"/>
            <p:cNvGrpSpPr/>
            <p:nvPr/>
          </p:nvGrpSpPr>
          <p:grpSpPr>
            <a:xfrm>
              <a:off x="4084715" y="3258865"/>
              <a:ext cx="184961" cy="137268"/>
              <a:chOff x="4084715" y="3258865"/>
              <a:chExt cx="184961" cy="137268"/>
            </a:xfrm>
          </p:grpSpPr>
          <p:grpSp>
            <p:nvGrpSpPr>
              <p:cNvPr id="3798" name="Google Shape;3798;p80"/>
              <p:cNvGrpSpPr/>
              <p:nvPr/>
            </p:nvGrpSpPr>
            <p:grpSpPr>
              <a:xfrm>
                <a:off x="4107453" y="3271583"/>
                <a:ext cx="153470" cy="110275"/>
                <a:chOff x="4107453" y="3271583"/>
                <a:chExt cx="153470" cy="110275"/>
              </a:xfrm>
            </p:grpSpPr>
            <p:sp>
              <p:nvSpPr>
                <p:cNvPr id="3799" name="Google Shape;3799;p80"/>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80"/>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80"/>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80"/>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3" name="Google Shape;3803;p80"/>
              <p:cNvGrpSpPr/>
              <p:nvPr/>
            </p:nvGrpSpPr>
            <p:grpSpPr>
              <a:xfrm>
                <a:off x="4136947" y="3258865"/>
                <a:ext cx="31499" cy="27001"/>
                <a:chOff x="4136947" y="3258865"/>
                <a:chExt cx="31499" cy="27001"/>
              </a:xfrm>
            </p:grpSpPr>
            <p:sp>
              <p:nvSpPr>
                <p:cNvPr id="3804" name="Google Shape;3804;p80"/>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80"/>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6" name="Google Shape;3806;p80"/>
              <p:cNvGrpSpPr/>
              <p:nvPr/>
            </p:nvGrpSpPr>
            <p:grpSpPr>
              <a:xfrm>
                <a:off x="4084715" y="3266478"/>
                <a:ext cx="31468" cy="26898"/>
                <a:chOff x="4084715" y="3266478"/>
                <a:chExt cx="31468" cy="26898"/>
              </a:xfrm>
            </p:grpSpPr>
            <p:sp>
              <p:nvSpPr>
                <p:cNvPr id="3807" name="Google Shape;3807;p80"/>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80"/>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9" name="Google Shape;3809;p80"/>
              <p:cNvGrpSpPr/>
              <p:nvPr/>
            </p:nvGrpSpPr>
            <p:grpSpPr>
              <a:xfrm>
                <a:off x="4159213" y="3279849"/>
                <a:ext cx="31405" cy="26945"/>
                <a:chOff x="4159213" y="3279849"/>
                <a:chExt cx="31405" cy="26945"/>
              </a:xfrm>
            </p:grpSpPr>
            <p:sp>
              <p:nvSpPr>
                <p:cNvPr id="3810" name="Google Shape;3810;p80"/>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80"/>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2" name="Google Shape;3812;p80"/>
              <p:cNvGrpSpPr/>
              <p:nvPr/>
            </p:nvGrpSpPr>
            <p:grpSpPr>
              <a:xfrm>
                <a:off x="4201550" y="3266502"/>
                <a:ext cx="31405" cy="26883"/>
                <a:chOff x="4201550" y="3266502"/>
                <a:chExt cx="31405" cy="26883"/>
              </a:xfrm>
            </p:grpSpPr>
            <p:sp>
              <p:nvSpPr>
                <p:cNvPr id="3813" name="Google Shape;3813;p80"/>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80"/>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5" name="Google Shape;3815;p80"/>
              <p:cNvGrpSpPr/>
              <p:nvPr/>
            </p:nvGrpSpPr>
            <p:grpSpPr>
              <a:xfrm>
                <a:off x="4201550" y="3338278"/>
                <a:ext cx="31405" cy="26930"/>
                <a:chOff x="4201550" y="3338278"/>
                <a:chExt cx="31405" cy="26930"/>
              </a:xfrm>
            </p:grpSpPr>
            <p:sp>
              <p:nvSpPr>
                <p:cNvPr id="3816" name="Google Shape;3816;p80"/>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80"/>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8" name="Google Shape;3818;p80"/>
              <p:cNvGrpSpPr/>
              <p:nvPr/>
            </p:nvGrpSpPr>
            <p:grpSpPr>
              <a:xfrm>
                <a:off x="4238272" y="3369132"/>
                <a:ext cx="31405" cy="27001"/>
                <a:chOff x="4238272" y="3369132"/>
                <a:chExt cx="31405" cy="27001"/>
              </a:xfrm>
            </p:grpSpPr>
            <p:sp>
              <p:nvSpPr>
                <p:cNvPr id="3819" name="Google Shape;3819;p80"/>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80"/>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21" name="Google Shape;3821;p80"/>
            <p:cNvGrpSpPr/>
            <p:nvPr/>
          </p:nvGrpSpPr>
          <p:grpSpPr>
            <a:xfrm>
              <a:off x="4068639" y="3200169"/>
              <a:ext cx="77643" cy="37272"/>
              <a:chOff x="4068639" y="3200169"/>
              <a:chExt cx="77643" cy="37272"/>
            </a:xfrm>
          </p:grpSpPr>
          <p:sp>
            <p:nvSpPr>
              <p:cNvPr id="3822" name="Google Shape;3822;p80"/>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23" name="Google Shape;3823;p80"/>
              <p:cNvGrpSpPr/>
              <p:nvPr/>
            </p:nvGrpSpPr>
            <p:grpSpPr>
              <a:xfrm>
                <a:off x="4114878" y="3200169"/>
                <a:ext cx="31405" cy="26993"/>
                <a:chOff x="4114878" y="3200169"/>
                <a:chExt cx="31405" cy="26993"/>
              </a:xfrm>
            </p:grpSpPr>
            <p:sp>
              <p:nvSpPr>
                <p:cNvPr id="3824" name="Google Shape;3824;p80"/>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80"/>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6" name="Google Shape;3826;p80"/>
              <p:cNvGrpSpPr/>
              <p:nvPr/>
            </p:nvGrpSpPr>
            <p:grpSpPr>
              <a:xfrm>
                <a:off x="4068639" y="3210535"/>
                <a:ext cx="31499" cy="26906"/>
                <a:chOff x="4068639" y="3210535"/>
                <a:chExt cx="31499" cy="26906"/>
              </a:xfrm>
            </p:grpSpPr>
            <p:sp>
              <p:nvSpPr>
                <p:cNvPr id="3827" name="Google Shape;3827;p80"/>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80"/>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29" name="Google Shape;3829;p80"/>
            <p:cNvGrpSpPr/>
            <p:nvPr/>
          </p:nvGrpSpPr>
          <p:grpSpPr>
            <a:xfrm>
              <a:off x="3869702" y="3066935"/>
              <a:ext cx="382664" cy="190294"/>
              <a:chOff x="3869702" y="3066935"/>
              <a:chExt cx="382664" cy="190294"/>
            </a:xfrm>
          </p:grpSpPr>
          <p:grpSp>
            <p:nvGrpSpPr>
              <p:cNvPr id="3830" name="Google Shape;3830;p80"/>
              <p:cNvGrpSpPr/>
              <p:nvPr/>
            </p:nvGrpSpPr>
            <p:grpSpPr>
              <a:xfrm>
                <a:off x="3888633" y="3082351"/>
                <a:ext cx="351172" cy="160698"/>
                <a:chOff x="3888633" y="3082351"/>
                <a:chExt cx="351172" cy="160698"/>
              </a:xfrm>
            </p:grpSpPr>
            <p:sp>
              <p:nvSpPr>
                <p:cNvPr id="3831" name="Google Shape;3831;p80"/>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80"/>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80"/>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80"/>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80"/>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80"/>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7" name="Google Shape;3837;p80"/>
              <p:cNvGrpSpPr/>
              <p:nvPr/>
            </p:nvGrpSpPr>
            <p:grpSpPr>
              <a:xfrm>
                <a:off x="4143703" y="3066935"/>
                <a:ext cx="37783" cy="32357"/>
                <a:chOff x="4143703" y="3066935"/>
                <a:chExt cx="37783" cy="32357"/>
              </a:xfrm>
            </p:grpSpPr>
            <p:sp>
              <p:nvSpPr>
                <p:cNvPr id="3838" name="Google Shape;3838;p80"/>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80"/>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0" name="Google Shape;3840;p80"/>
              <p:cNvGrpSpPr/>
              <p:nvPr/>
            </p:nvGrpSpPr>
            <p:grpSpPr>
              <a:xfrm>
                <a:off x="4044565" y="3103563"/>
                <a:ext cx="37783" cy="32451"/>
                <a:chOff x="4044565" y="3103563"/>
                <a:chExt cx="37783" cy="32451"/>
              </a:xfrm>
            </p:grpSpPr>
            <p:sp>
              <p:nvSpPr>
                <p:cNvPr id="3841" name="Google Shape;3841;p80"/>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80"/>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3" name="Google Shape;3843;p80"/>
              <p:cNvGrpSpPr/>
              <p:nvPr/>
            </p:nvGrpSpPr>
            <p:grpSpPr>
              <a:xfrm>
                <a:off x="4017454" y="3188237"/>
                <a:ext cx="37776" cy="32357"/>
                <a:chOff x="4017454" y="3188237"/>
                <a:chExt cx="37776" cy="32357"/>
              </a:xfrm>
            </p:grpSpPr>
            <p:sp>
              <p:nvSpPr>
                <p:cNvPr id="3844" name="Google Shape;3844;p80"/>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80"/>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6" name="Google Shape;3846;p80"/>
              <p:cNvGrpSpPr/>
              <p:nvPr/>
            </p:nvGrpSpPr>
            <p:grpSpPr>
              <a:xfrm>
                <a:off x="3921548" y="3157509"/>
                <a:ext cx="37783" cy="32357"/>
                <a:chOff x="3921548" y="3157509"/>
                <a:chExt cx="37783" cy="32357"/>
              </a:xfrm>
            </p:grpSpPr>
            <p:sp>
              <p:nvSpPr>
                <p:cNvPr id="3847" name="Google Shape;3847;p80"/>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80"/>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9" name="Google Shape;3849;p80"/>
              <p:cNvGrpSpPr/>
              <p:nvPr/>
            </p:nvGrpSpPr>
            <p:grpSpPr>
              <a:xfrm>
                <a:off x="3939056" y="3211620"/>
                <a:ext cx="37783" cy="32380"/>
                <a:chOff x="3939056" y="3211620"/>
                <a:chExt cx="37783" cy="32380"/>
              </a:xfrm>
            </p:grpSpPr>
            <p:sp>
              <p:nvSpPr>
                <p:cNvPr id="3850" name="Google Shape;3850;p80"/>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80"/>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2" name="Google Shape;3852;p80"/>
              <p:cNvGrpSpPr/>
              <p:nvPr/>
            </p:nvGrpSpPr>
            <p:grpSpPr>
              <a:xfrm>
                <a:off x="4176240" y="3136965"/>
                <a:ext cx="31405" cy="26930"/>
                <a:chOff x="4176240" y="3136965"/>
                <a:chExt cx="31405" cy="26930"/>
              </a:xfrm>
            </p:grpSpPr>
            <p:sp>
              <p:nvSpPr>
                <p:cNvPr id="3853" name="Google Shape;3853;p80"/>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80"/>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5" name="Google Shape;3855;p80"/>
              <p:cNvGrpSpPr/>
              <p:nvPr/>
            </p:nvGrpSpPr>
            <p:grpSpPr>
              <a:xfrm>
                <a:off x="4133148" y="3152593"/>
                <a:ext cx="31499" cy="27001"/>
                <a:chOff x="4133148" y="3152593"/>
                <a:chExt cx="31499" cy="27001"/>
              </a:xfrm>
            </p:grpSpPr>
            <p:sp>
              <p:nvSpPr>
                <p:cNvPr id="3856" name="Google Shape;3856;p80"/>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80"/>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8" name="Google Shape;3858;p80"/>
              <p:cNvGrpSpPr/>
              <p:nvPr/>
            </p:nvGrpSpPr>
            <p:grpSpPr>
              <a:xfrm>
                <a:off x="4220866" y="3073534"/>
                <a:ext cx="31499" cy="26898"/>
                <a:chOff x="4220866" y="3073534"/>
                <a:chExt cx="31499" cy="26898"/>
              </a:xfrm>
            </p:grpSpPr>
            <p:sp>
              <p:nvSpPr>
                <p:cNvPr id="3859" name="Google Shape;3859;p80"/>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80"/>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1" name="Google Shape;3861;p80"/>
              <p:cNvGrpSpPr/>
              <p:nvPr/>
            </p:nvGrpSpPr>
            <p:grpSpPr>
              <a:xfrm>
                <a:off x="3869702" y="3230323"/>
                <a:ext cx="31499" cy="26906"/>
                <a:chOff x="3869702" y="3230323"/>
                <a:chExt cx="31499" cy="26906"/>
              </a:xfrm>
            </p:grpSpPr>
            <p:sp>
              <p:nvSpPr>
                <p:cNvPr id="3862" name="Google Shape;3862;p80"/>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80"/>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64" name="Google Shape;3864;p80"/>
            <p:cNvGrpSpPr/>
            <p:nvPr/>
          </p:nvGrpSpPr>
          <p:grpSpPr>
            <a:xfrm>
              <a:off x="4271383" y="3065882"/>
              <a:ext cx="304556" cy="341663"/>
              <a:chOff x="4271383" y="3065882"/>
              <a:chExt cx="304556" cy="341663"/>
            </a:xfrm>
          </p:grpSpPr>
          <p:grpSp>
            <p:nvGrpSpPr>
              <p:cNvPr id="3865" name="Google Shape;3865;p80"/>
              <p:cNvGrpSpPr/>
              <p:nvPr/>
            </p:nvGrpSpPr>
            <p:grpSpPr>
              <a:xfrm>
                <a:off x="4293838" y="3078639"/>
                <a:ext cx="269353" cy="311973"/>
                <a:chOff x="4293838" y="3078639"/>
                <a:chExt cx="269353" cy="311973"/>
              </a:xfrm>
            </p:grpSpPr>
            <p:sp>
              <p:nvSpPr>
                <p:cNvPr id="3866" name="Google Shape;3866;p80"/>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80"/>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80"/>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80"/>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80"/>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80"/>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80"/>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80"/>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80"/>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80"/>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80"/>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80"/>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80"/>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80"/>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80"/>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80"/>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80"/>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3" name="Google Shape;3883;p80"/>
              <p:cNvGrpSpPr/>
              <p:nvPr/>
            </p:nvGrpSpPr>
            <p:grpSpPr>
              <a:xfrm>
                <a:off x="4538164" y="3342061"/>
                <a:ext cx="37776" cy="32380"/>
                <a:chOff x="4538164" y="3342061"/>
                <a:chExt cx="37776" cy="32380"/>
              </a:xfrm>
            </p:grpSpPr>
            <p:sp>
              <p:nvSpPr>
                <p:cNvPr id="3884" name="Google Shape;3884;p80"/>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80"/>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6" name="Google Shape;3886;p80"/>
              <p:cNvGrpSpPr/>
              <p:nvPr/>
            </p:nvGrpSpPr>
            <p:grpSpPr>
              <a:xfrm>
                <a:off x="4271383" y="3194742"/>
                <a:ext cx="37783" cy="32420"/>
                <a:chOff x="4271383" y="3194742"/>
                <a:chExt cx="37783" cy="32420"/>
              </a:xfrm>
            </p:grpSpPr>
            <p:sp>
              <p:nvSpPr>
                <p:cNvPr id="3887" name="Google Shape;3887;p80"/>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80"/>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9" name="Google Shape;3889;p80"/>
              <p:cNvGrpSpPr/>
              <p:nvPr/>
            </p:nvGrpSpPr>
            <p:grpSpPr>
              <a:xfrm>
                <a:off x="4284416" y="3084058"/>
                <a:ext cx="37783" cy="32357"/>
                <a:chOff x="4284416" y="3084058"/>
                <a:chExt cx="37783" cy="32357"/>
              </a:xfrm>
            </p:grpSpPr>
            <p:sp>
              <p:nvSpPr>
                <p:cNvPr id="3890" name="Google Shape;3890;p80"/>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80"/>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2" name="Google Shape;3892;p80"/>
              <p:cNvGrpSpPr/>
              <p:nvPr/>
            </p:nvGrpSpPr>
            <p:grpSpPr>
              <a:xfrm>
                <a:off x="4478697" y="3297561"/>
                <a:ext cx="37776" cy="32451"/>
                <a:chOff x="4478697" y="3297561"/>
                <a:chExt cx="37776" cy="32451"/>
              </a:xfrm>
            </p:grpSpPr>
            <p:sp>
              <p:nvSpPr>
                <p:cNvPr id="3893" name="Google Shape;3893;p80"/>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80"/>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5" name="Google Shape;3895;p80"/>
              <p:cNvGrpSpPr/>
              <p:nvPr/>
            </p:nvGrpSpPr>
            <p:grpSpPr>
              <a:xfrm>
                <a:off x="4411813" y="3331711"/>
                <a:ext cx="37776" cy="32451"/>
                <a:chOff x="4411813" y="3331711"/>
                <a:chExt cx="37776" cy="32451"/>
              </a:xfrm>
            </p:grpSpPr>
            <p:sp>
              <p:nvSpPr>
                <p:cNvPr id="3896" name="Google Shape;3896;p80"/>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80"/>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8" name="Google Shape;3898;p80"/>
              <p:cNvGrpSpPr/>
              <p:nvPr/>
            </p:nvGrpSpPr>
            <p:grpSpPr>
              <a:xfrm>
                <a:off x="4337984" y="3375188"/>
                <a:ext cx="37776" cy="32357"/>
                <a:chOff x="4337984" y="3375188"/>
                <a:chExt cx="37776" cy="32357"/>
              </a:xfrm>
            </p:grpSpPr>
            <p:sp>
              <p:nvSpPr>
                <p:cNvPr id="3899" name="Google Shape;3899;p80"/>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80"/>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1" name="Google Shape;3901;p80"/>
              <p:cNvGrpSpPr/>
              <p:nvPr/>
            </p:nvGrpSpPr>
            <p:grpSpPr>
              <a:xfrm>
                <a:off x="4494867" y="3090530"/>
                <a:ext cx="37878" cy="32451"/>
                <a:chOff x="4494867" y="3090530"/>
                <a:chExt cx="37878" cy="32451"/>
              </a:xfrm>
            </p:grpSpPr>
            <p:sp>
              <p:nvSpPr>
                <p:cNvPr id="3902" name="Google Shape;3902;p80"/>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80"/>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4" name="Google Shape;3904;p80"/>
              <p:cNvGrpSpPr/>
              <p:nvPr/>
            </p:nvGrpSpPr>
            <p:grpSpPr>
              <a:xfrm>
                <a:off x="4525124" y="3207774"/>
                <a:ext cx="37783" cy="32420"/>
                <a:chOff x="4525124" y="3207774"/>
                <a:chExt cx="37783" cy="32420"/>
              </a:xfrm>
            </p:grpSpPr>
            <p:sp>
              <p:nvSpPr>
                <p:cNvPr id="3905" name="Google Shape;3905;p80"/>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80"/>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7" name="Google Shape;3907;p80"/>
              <p:cNvGrpSpPr/>
              <p:nvPr/>
            </p:nvGrpSpPr>
            <p:grpSpPr>
              <a:xfrm>
                <a:off x="4440544" y="3176479"/>
                <a:ext cx="31499" cy="26898"/>
                <a:chOff x="4440544" y="3176479"/>
                <a:chExt cx="31499" cy="26898"/>
              </a:xfrm>
            </p:grpSpPr>
            <p:sp>
              <p:nvSpPr>
                <p:cNvPr id="3908" name="Google Shape;3908;p80"/>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80"/>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0" name="Google Shape;3910;p80"/>
              <p:cNvGrpSpPr/>
              <p:nvPr/>
            </p:nvGrpSpPr>
            <p:grpSpPr>
              <a:xfrm>
                <a:off x="4350545" y="3156400"/>
                <a:ext cx="31405" cy="27001"/>
                <a:chOff x="4350545" y="3156400"/>
                <a:chExt cx="31405" cy="27001"/>
              </a:xfrm>
            </p:grpSpPr>
            <p:sp>
              <p:nvSpPr>
                <p:cNvPr id="3911" name="Google Shape;3911;p80"/>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80"/>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3" name="Google Shape;3913;p80"/>
              <p:cNvGrpSpPr/>
              <p:nvPr/>
            </p:nvGrpSpPr>
            <p:grpSpPr>
              <a:xfrm>
                <a:off x="4376703" y="3255058"/>
                <a:ext cx="31405" cy="27001"/>
                <a:chOff x="4376703" y="3255058"/>
                <a:chExt cx="31405" cy="27001"/>
              </a:xfrm>
            </p:grpSpPr>
            <p:sp>
              <p:nvSpPr>
                <p:cNvPr id="3914" name="Google Shape;3914;p80"/>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80"/>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6" name="Google Shape;3916;p80"/>
              <p:cNvGrpSpPr/>
              <p:nvPr/>
            </p:nvGrpSpPr>
            <p:grpSpPr>
              <a:xfrm>
                <a:off x="4331322" y="3283656"/>
                <a:ext cx="31405" cy="26945"/>
                <a:chOff x="4331322" y="3283656"/>
                <a:chExt cx="31405" cy="26945"/>
              </a:xfrm>
            </p:grpSpPr>
            <p:sp>
              <p:nvSpPr>
                <p:cNvPr id="3917" name="Google Shape;3917;p80"/>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80"/>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9" name="Google Shape;3919;p80"/>
              <p:cNvGrpSpPr/>
              <p:nvPr/>
            </p:nvGrpSpPr>
            <p:grpSpPr>
              <a:xfrm>
                <a:off x="4380510" y="3065882"/>
                <a:ext cx="31405" cy="26938"/>
                <a:chOff x="4380510" y="3065882"/>
                <a:chExt cx="31405" cy="26938"/>
              </a:xfrm>
            </p:grpSpPr>
            <p:sp>
              <p:nvSpPr>
                <p:cNvPr id="3920" name="Google Shape;3920;p80"/>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80"/>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22" name="Google Shape;3922;p80"/>
            <p:cNvGrpSpPr/>
            <p:nvPr/>
          </p:nvGrpSpPr>
          <p:grpSpPr>
            <a:xfrm>
              <a:off x="4558998" y="3188237"/>
              <a:ext cx="1280131" cy="1052746"/>
              <a:chOff x="4558998" y="3188237"/>
              <a:chExt cx="1280131" cy="1052746"/>
            </a:xfrm>
          </p:grpSpPr>
          <p:sp>
            <p:nvSpPr>
              <p:cNvPr id="3923" name="Google Shape;3923;p80"/>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24" name="Google Shape;3924;p80"/>
              <p:cNvGrpSpPr/>
              <p:nvPr/>
            </p:nvGrpSpPr>
            <p:grpSpPr>
              <a:xfrm>
                <a:off x="4579164" y="3203653"/>
                <a:ext cx="1244833" cy="1020397"/>
                <a:chOff x="4579164" y="3203653"/>
                <a:chExt cx="1244833" cy="1020397"/>
              </a:xfrm>
            </p:grpSpPr>
            <p:sp>
              <p:nvSpPr>
                <p:cNvPr id="3925" name="Google Shape;3925;p80"/>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80"/>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27" name="Google Shape;3927;p80"/>
                <p:cNvGrpSpPr/>
                <p:nvPr/>
              </p:nvGrpSpPr>
              <p:grpSpPr>
                <a:xfrm>
                  <a:off x="4579164" y="3203653"/>
                  <a:ext cx="1244833" cy="1020397"/>
                  <a:chOff x="4579164" y="3203653"/>
                  <a:chExt cx="1244833" cy="1020397"/>
                </a:xfrm>
              </p:grpSpPr>
              <p:sp>
                <p:nvSpPr>
                  <p:cNvPr id="3928" name="Google Shape;3928;p80"/>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80"/>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30" name="Google Shape;3930;p80"/>
                  <p:cNvGrpSpPr/>
                  <p:nvPr/>
                </p:nvGrpSpPr>
                <p:grpSpPr>
                  <a:xfrm>
                    <a:off x="4579164" y="3203653"/>
                    <a:ext cx="1244833" cy="1020397"/>
                    <a:chOff x="4579164" y="3203653"/>
                    <a:chExt cx="1244833" cy="1020397"/>
                  </a:xfrm>
                </p:grpSpPr>
                <p:sp>
                  <p:nvSpPr>
                    <p:cNvPr id="3931" name="Google Shape;3931;p80"/>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80"/>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80"/>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80"/>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80"/>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80"/>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80"/>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80"/>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39" name="Google Shape;3939;p80"/>
                    <p:cNvGrpSpPr/>
                    <p:nvPr/>
                  </p:nvGrpSpPr>
                  <p:grpSpPr>
                    <a:xfrm>
                      <a:off x="4579164" y="3203653"/>
                      <a:ext cx="1244833" cy="1020397"/>
                      <a:chOff x="4579164" y="3203653"/>
                      <a:chExt cx="1244833" cy="1020397"/>
                    </a:xfrm>
                  </p:grpSpPr>
                  <p:sp>
                    <p:nvSpPr>
                      <p:cNvPr id="3940" name="Google Shape;3940;p80"/>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80"/>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80"/>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80"/>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80"/>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80"/>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80"/>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80"/>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80"/>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80"/>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80"/>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80"/>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80"/>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80"/>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54" name="Google Shape;3954;p80"/>
                      <p:cNvGrpSpPr/>
                      <p:nvPr/>
                    </p:nvGrpSpPr>
                    <p:grpSpPr>
                      <a:xfrm>
                        <a:off x="4579164" y="3203653"/>
                        <a:ext cx="1244833" cy="1020397"/>
                        <a:chOff x="4579164" y="3203653"/>
                        <a:chExt cx="1244833" cy="1020397"/>
                      </a:xfrm>
                    </p:grpSpPr>
                    <p:sp>
                      <p:nvSpPr>
                        <p:cNvPr id="3955" name="Google Shape;3955;p80"/>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80"/>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80"/>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80"/>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80"/>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80"/>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80"/>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80"/>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80"/>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80"/>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80"/>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80"/>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80"/>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80"/>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80"/>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80"/>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80"/>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80"/>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80"/>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80"/>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80"/>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80"/>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80"/>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80"/>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79" name="Google Shape;3979;p80"/>
                        <p:cNvGrpSpPr/>
                        <p:nvPr/>
                      </p:nvGrpSpPr>
                      <p:grpSpPr>
                        <a:xfrm>
                          <a:off x="4579164" y="3203653"/>
                          <a:ext cx="1244833" cy="1020397"/>
                          <a:chOff x="4579164" y="3203653"/>
                          <a:chExt cx="1244833" cy="1020397"/>
                        </a:xfrm>
                      </p:grpSpPr>
                      <p:sp>
                        <p:nvSpPr>
                          <p:cNvPr id="3980" name="Google Shape;3980;p80"/>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81" name="Google Shape;3981;p80"/>
                          <p:cNvGrpSpPr/>
                          <p:nvPr/>
                        </p:nvGrpSpPr>
                        <p:grpSpPr>
                          <a:xfrm>
                            <a:off x="4579164" y="3203653"/>
                            <a:ext cx="1244833" cy="1020397"/>
                            <a:chOff x="4579164" y="3203653"/>
                            <a:chExt cx="1244833" cy="1020397"/>
                          </a:xfrm>
                        </p:grpSpPr>
                        <p:sp>
                          <p:nvSpPr>
                            <p:cNvPr id="3982" name="Google Shape;3982;p80"/>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80"/>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80"/>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80"/>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80"/>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80"/>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80"/>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89" name="Google Shape;3989;p80"/>
                            <p:cNvGrpSpPr/>
                            <p:nvPr/>
                          </p:nvGrpSpPr>
                          <p:grpSpPr>
                            <a:xfrm>
                              <a:off x="4579164" y="3203653"/>
                              <a:ext cx="1244833" cy="1020397"/>
                              <a:chOff x="4579164" y="3203653"/>
                              <a:chExt cx="1244833" cy="1020397"/>
                            </a:xfrm>
                          </p:grpSpPr>
                          <p:sp>
                            <p:nvSpPr>
                              <p:cNvPr id="3990" name="Google Shape;3990;p80"/>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80"/>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80"/>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80"/>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80"/>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80"/>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80"/>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80"/>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80"/>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80"/>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80"/>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80"/>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80"/>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03" name="Google Shape;4003;p80"/>
                              <p:cNvGrpSpPr/>
                              <p:nvPr/>
                            </p:nvGrpSpPr>
                            <p:grpSpPr>
                              <a:xfrm>
                                <a:off x="4579164" y="3203653"/>
                                <a:ext cx="1244833" cy="1020397"/>
                                <a:chOff x="4579164" y="3203653"/>
                                <a:chExt cx="1244833" cy="1020397"/>
                              </a:xfrm>
                            </p:grpSpPr>
                            <p:sp>
                              <p:nvSpPr>
                                <p:cNvPr id="4004" name="Google Shape;4004;p80"/>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80"/>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80"/>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80"/>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80"/>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80"/>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80"/>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11" name="Google Shape;4011;p80"/>
                                <p:cNvGrpSpPr/>
                                <p:nvPr/>
                              </p:nvGrpSpPr>
                              <p:grpSpPr>
                                <a:xfrm>
                                  <a:off x="4579164" y="3203653"/>
                                  <a:ext cx="1244833" cy="1020397"/>
                                  <a:chOff x="4579164" y="3203653"/>
                                  <a:chExt cx="1244833" cy="1020397"/>
                                </a:xfrm>
                              </p:grpSpPr>
                              <p:sp>
                                <p:nvSpPr>
                                  <p:cNvPr id="4012" name="Google Shape;4012;p80"/>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80"/>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80"/>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80"/>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80"/>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17" name="Google Shape;4017;p80"/>
                                  <p:cNvGrpSpPr/>
                                  <p:nvPr/>
                                </p:nvGrpSpPr>
                                <p:grpSpPr>
                                  <a:xfrm>
                                    <a:off x="4579164" y="3203653"/>
                                    <a:ext cx="1244833" cy="1020397"/>
                                    <a:chOff x="4579164" y="3203653"/>
                                    <a:chExt cx="1244833" cy="1020397"/>
                                  </a:xfrm>
                                </p:grpSpPr>
                                <p:sp>
                                  <p:nvSpPr>
                                    <p:cNvPr id="4018" name="Google Shape;4018;p80"/>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80"/>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80"/>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80"/>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4022" name="Google Shape;4022;p80"/>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80"/>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80"/>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025" name="Google Shape;4025;p80"/>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4026" name="Google Shape;4026;p80"/>
              <p:cNvGrpSpPr/>
              <p:nvPr/>
            </p:nvGrpSpPr>
            <p:grpSpPr>
              <a:xfrm>
                <a:off x="4595437" y="3598775"/>
                <a:ext cx="37776" cy="32451"/>
                <a:chOff x="4595437" y="3598775"/>
                <a:chExt cx="37776" cy="32451"/>
              </a:xfrm>
            </p:grpSpPr>
            <p:sp>
              <p:nvSpPr>
                <p:cNvPr id="4027" name="Google Shape;4027;p80"/>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80"/>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9" name="Google Shape;4029;p80"/>
              <p:cNvGrpSpPr/>
              <p:nvPr/>
            </p:nvGrpSpPr>
            <p:grpSpPr>
              <a:xfrm>
                <a:off x="4641864" y="3524443"/>
                <a:ext cx="37776" cy="32380"/>
                <a:chOff x="4641864" y="3524443"/>
                <a:chExt cx="37776" cy="32380"/>
              </a:xfrm>
            </p:grpSpPr>
            <p:sp>
              <p:nvSpPr>
                <p:cNvPr id="4030" name="Google Shape;4030;p80"/>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80"/>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2" name="Google Shape;4032;p80"/>
              <p:cNvGrpSpPr/>
              <p:nvPr/>
            </p:nvGrpSpPr>
            <p:grpSpPr>
              <a:xfrm>
                <a:off x="4648431" y="3893901"/>
                <a:ext cx="37776" cy="32357"/>
                <a:chOff x="4648431" y="3893901"/>
                <a:chExt cx="37776" cy="32357"/>
              </a:xfrm>
            </p:grpSpPr>
            <p:sp>
              <p:nvSpPr>
                <p:cNvPr id="4033" name="Google Shape;4033;p80"/>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80"/>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5" name="Google Shape;4035;p80"/>
              <p:cNvGrpSpPr/>
              <p:nvPr/>
            </p:nvGrpSpPr>
            <p:grpSpPr>
              <a:xfrm>
                <a:off x="4567752" y="3722908"/>
                <a:ext cx="37870" cy="32380"/>
                <a:chOff x="4567752" y="3722908"/>
                <a:chExt cx="37870" cy="32380"/>
              </a:xfrm>
            </p:grpSpPr>
            <p:sp>
              <p:nvSpPr>
                <p:cNvPr id="4036" name="Google Shape;4036;p80"/>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80"/>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8" name="Google Shape;4038;p80"/>
              <p:cNvGrpSpPr/>
              <p:nvPr/>
            </p:nvGrpSpPr>
            <p:grpSpPr>
              <a:xfrm>
                <a:off x="4617506" y="3652052"/>
                <a:ext cx="37783" cy="32357"/>
                <a:chOff x="4617506" y="3652052"/>
                <a:chExt cx="37783" cy="32357"/>
              </a:xfrm>
            </p:grpSpPr>
            <p:sp>
              <p:nvSpPr>
                <p:cNvPr id="4039" name="Google Shape;4039;p80"/>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80"/>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1" name="Google Shape;4041;p80"/>
              <p:cNvGrpSpPr/>
              <p:nvPr/>
            </p:nvGrpSpPr>
            <p:grpSpPr>
              <a:xfrm>
                <a:off x="4739005" y="3554149"/>
                <a:ext cx="37870" cy="32357"/>
                <a:chOff x="4739005" y="3554149"/>
                <a:chExt cx="37870" cy="32357"/>
              </a:xfrm>
            </p:grpSpPr>
            <p:sp>
              <p:nvSpPr>
                <p:cNvPr id="4042" name="Google Shape;4042;p80"/>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80"/>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4" name="Google Shape;4044;p80"/>
              <p:cNvGrpSpPr/>
              <p:nvPr/>
            </p:nvGrpSpPr>
            <p:grpSpPr>
              <a:xfrm>
                <a:off x="4806557" y="3630258"/>
                <a:ext cx="37776" cy="32364"/>
                <a:chOff x="4806557" y="3630258"/>
                <a:chExt cx="37776" cy="32364"/>
              </a:xfrm>
            </p:grpSpPr>
            <p:sp>
              <p:nvSpPr>
                <p:cNvPr id="4045" name="Google Shape;4045;p80"/>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80"/>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7" name="Google Shape;4047;p80"/>
              <p:cNvGrpSpPr/>
              <p:nvPr/>
            </p:nvGrpSpPr>
            <p:grpSpPr>
              <a:xfrm>
                <a:off x="4737007" y="4004357"/>
                <a:ext cx="37870" cy="32357"/>
                <a:chOff x="4737007" y="4004357"/>
                <a:chExt cx="37870" cy="32357"/>
              </a:xfrm>
            </p:grpSpPr>
            <p:sp>
              <p:nvSpPr>
                <p:cNvPr id="4048" name="Google Shape;4048;p80"/>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80"/>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0" name="Google Shape;4050;p80"/>
              <p:cNvGrpSpPr/>
              <p:nvPr/>
            </p:nvGrpSpPr>
            <p:grpSpPr>
              <a:xfrm>
                <a:off x="4773634" y="4208627"/>
                <a:ext cx="37776" cy="32357"/>
                <a:chOff x="4773634" y="4208627"/>
                <a:chExt cx="37776" cy="32357"/>
              </a:xfrm>
            </p:grpSpPr>
            <p:sp>
              <p:nvSpPr>
                <p:cNvPr id="4051" name="Google Shape;4051;p80"/>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80"/>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3" name="Google Shape;4053;p80"/>
              <p:cNvGrpSpPr/>
              <p:nvPr/>
            </p:nvGrpSpPr>
            <p:grpSpPr>
              <a:xfrm>
                <a:off x="4888282" y="4074764"/>
                <a:ext cx="37776" cy="32451"/>
                <a:chOff x="4888282" y="4074764"/>
                <a:chExt cx="37776" cy="32451"/>
              </a:xfrm>
            </p:grpSpPr>
            <p:sp>
              <p:nvSpPr>
                <p:cNvPr id="4054" name="Google Shape;4054;p80"/>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80"/>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6" name="Google Shape;4056;p80"/>
              <p:cNvGrpSpPr/>
              <p:nvPr/>
            </p:nvGrpSpPr>
            <p:grpSpPr>
              <a:xfrm>
                <a:off x="4901315" y="3804271"/>
                <a:ext cx="37776" cy="32364"/>
                <a:chOff x="4901315" y="3804271"/>
                <a:chExt cx="37776" cy="32364"/>
              </a:xfrm>
            </p:grpSpPr>
            <p:sp>
              <p:nvSpPr>
                <p:cNvPr id="4057" name="Google Shape;4057;p80"/>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80"/>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9" name="Google Shape;4059;p80"/>
              <p:cNvGrpSpPr/>
              <p:nvPr/>
            </p:nvGrpSpPr>
            <p:grpSpPr>
              <a:xfrm>
                <a:off x="4866394" y="3715035"/>
                <a:ext cx="37846" cy="32357"/>
                <a:chOff x="4866394" y="3715035"/>
                <a:chExt cx="37846" cy="32357"/>
              </a:xfrm>
            </p:grpSpPr>
            <p:sp>
              <p:nvSpPr>
                <p:cNvPr id="4060" name="Google Shape;4060;p80"/>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80"/>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2" name="Google Shape;4062;p80"/>
              <p:cNvGrpSpPr/>
              <p:nvPr/>
            </p:nvGrpSpPr>
            <p:grpSpPr>
              <a:xfrm>
                <a:off x="4979233" y="3839798"/>
                <a:ext cx="37878" cy="32420"/>
                <a:chOff x="4979233" y="3839798"/>
                <a:chExt cx="37878" cy="32420"/>
              </a:xfrm>
            </p:grpSpPr>
            <p:sp>
              <p:nvSpPr>
                <p:cNvPr id="4063" name="Google Shape;4063;p80"/>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80"/>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5" name="Google Shape;4065;p80"/>
              <p:cNvGrpSpPr/>
              <p:nvPr/>
            </p:nvGrpSpPr>
            <p:grpSpPr>
              <a:xfrm>
                <a:off x="4790662" y="3679147"/>
                <a:ext cx="37783" cy="32380"/>
                <a:chOff x="4790662" y="3679147"/>
                <a:chExt cx="37783" cy="32380"/>
              </a:xfrm>
            </p:grpSpPr>
            <p:sp>
              <p:nvSpPr>
                <p:cNvPr id="4066" name="Google Shape;4066;p80"/>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80"/>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8" name="Google Shape;4068;p80"/>
              <p:cNvGrpSpPr/>
              <p:nvPr/>
            </p:nvGrpSpPr>
            <p:grpSpPr>
              <a:xfrm>
                <a:off x="4857263" y="3557861"/>
                <a:ext cx="37776" cy="32357"/>
                <a:chOff x="4857263" y="3557861"/>
                <a:chExt cx="37776" cy="32357"/>
              </a:xfrm>
            </p:grpSpPr>
            <p:sp>
              <p:nvSpPr>
                <p:cNvPr id="4069" name="Google Shape;4069;p80"/>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80"/>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1" name="Google Shape;4071;p80"/>
              <p:cNvGrpSpPr/>
              <p:nvPr/>
            </p:nvGrpSpPr>
            <p:grpSpPr>
              <a:xfrm>
                <a:off x="4883902" y="3648033"/>
                <a:ext cx="37783" cy="32380"/>
                <a:chOff x="4883902" y="3648033"/>
                <a:chExt cx="37783" cy="32380"/>
              </a:xfrm>
            </p:grpSpPr>
            <p:sp>
              <p:nvSpPr>
                <p:cNvPr id="4072" name="Google Shape;4072;p80"/>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80"/>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4" name="Google Shape;4074;p80"/>
              <p:cNvGrpSpPr/>
              <p:nvPr/>
            </p:nvGrpSpPr>
            <p:grpSpPr>
              <a:xfrm>
                <a:off x="4907780" y="3347220"/>
                <a:ext cx="37878" cy="32357"/>
                <a:chOff x="4907780" y="3347220"/>
                <a:chExt cx="37878" cy="32357"/>
              </a:xfrm>
            </p:grpSpPr>
            <p:sp>
              <p:nvSpPr>
                <p:cNvPr id="4075" name="Google Shape;4075;p80"/>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80"/>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7" name="Google Shape;4077;p80"/>
              <p:cNvGrpSpPr/>
              <p:nvPr/>
            </p:nvGrpSpPr>
            <p:grpSpPr>
              <a:xfrm>
                <a:off x="5065048" y="3738150"/>
                <a:ext cx="37783" cy="32364"/>
                <a:chOff x="5065048" y="3738150"/>
                <a:chExt cx="37783" cy="32364"/>
              </a:xfrm>
            </p:grpSpPr>
            <p:sp>
              <p:nvSpPr>
                <p:cNvPr id="4078" name="Google Shape;4078;p80"/>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80"/>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0" name="Google Shape;4080;p80"/>
              <p:cNvGrpSpPr/>
              <p:nvPr/>
            </p:nvGrpSpPr>
            <p:grpSpPr>
              <a:xfrm>
                <a:off x="5071616" y="3284615"/>
                <a:ext cx="37783" cy="32357"/>
                <a:chOff x="5071616" y="3284615"/>
                <a:chExt cx="37783" cy="32357"/>
              </a:xfrm>
            </p:grpSpPr>
            <p:sp>
              <p:nvSpPr>
                <p:cNvPr id="4081" name="Google Shape;4081;p80"/>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80"/>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3" name="Google Shape;4083;p80"/>
              <p:cNvGrpSpPr/>
              <p:nvPr/>
            </p:nvGrpSpPr>
            <p:grpSpPr>
              <a:xfrm>
                <a:off x="5389291" y="3759921"/>
                <a:ext cx="37783" cy="32380"/>
                <a:chOff x="5389291" y="3759921"/>
                <a:chExt cx="37783" cy="32380"/>
              </a:xfrm>
            </p:grpSpPr>
            <p:sp>
              <p:nvSpPr>
                <p:cNvPr id="4084" name="Google Shape;4084;p80"/>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80"/>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6" name="Google Shape;4086;p80"/>
              <p:cNvGrpSpPr/>
              <p:nvPr/>
            </p:nvGrpSpPr>
            <p:grpSpPr>
              <a:xfrm>
                <a:off x="5431534" y="3632932"/>
                <a:ext cx="37878" cy="32451"/>
                <a:chOff x="5431534" y="3632932"/>
                <a:chExt cx="37878" cy="32451"/>
              </a:xfrm>
            </p:grpSpPr>
            <p:sp>
              <p:nvSpPr>
                <p:cNvPr id="4087" name="Google Shape;4087;p80"/>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80"/>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9" name="Google Shape;4089;p80"/>
              <p:cNvGrpSpPr/>
              <p:nvPr/>
            </p:nvGrpSpPr>
            <p:grpSpPr>
              <a:xfrm>
                <a:off x="5540755" y="3544829"/>
                <a:ext cx="37783" cy="32357"/>
                <a:chOff x="5540755" y="3544829"/>
                <a:chExt cx="37783" cy="32357"/>
              </a:xfrm>
            </p:grpSpPr>
            <p:sp>
              <p:nvSpPr>
                <p:cNvPr id="4090" name="Google Shape;4090;p80"/>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80"/>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2" name="Google Shape;4092;p80"/>
              <p:cNvGrpSpPr/>
              <p:nvPr/>
            </p:nvGrpSpPr>
            <p:grpSpPr>
              <a:xfrm>
                <a:off x="5579293" y="3412107"/>
                <a:ext cx="37776" cy="32357"/>
                <a:chOff x="5579293" y="3412107"/>
                <a:chExt cx="37776" cy="32357"/>
              </a:xfrm>
            </p:grpSpPr>
            <p:sp>
              <p:nvSpPr>
                <p:cNvPr id="4093" name="Google Shape;4093;p80"/>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80"/>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5" name="Google Shape;4095;p80"/>
              <p:cNvGrpSpPr/>
              <p:nvPr/>
            </p:nvGrpSpPr>
            <p:grpSpPr>
              <a:xfrm>
                <a:off x="5801346" y="3284615"/>
                <a:ext cx="37783" cy="32357"/>
                <a:chOff x="5801346" y="3284615"/>
                <a:chExt cx="37783" cy="32357"/>
              </a:xfrm>
            </p:grpSpPr>
            <p:sp>
              <p:nvSpPr>
                <p:cNvPr id="4096" name="Google Shape;4096;p80"/>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80"/>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8" name="Google Shape;4098;p80"/>
              <p:cNvGrpSpPr/>
              <p:nvPr/>
            </p:nvGrpSpPr>
            <p:grpSpPr>
              <a:xfrm>
                <a:off x="5763578" y="3399067"/>
                <a:ext cx="37776" cy="32364"/>
                <a:chOff x="5763578" y="3399067"/>
                <a:chExt cx="37776" cy="32364"/>
              </a:xfrm>
            </p:grpSpPr>
            <p:sp>
              <p:nvSpPr>
                <p:cNvPr id="4099" name="Google Shape;4099;p80"/>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80"/>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1" name="Google Shape;4101;p80"/>
              <p:cNvGrpSpPr/>
              <p:nvPr/>
            </p:nvGrpSpPr>
            <p:grpSpPr>
              <a:xfrm>
                <a:off x="5395858" y="3230952"/>
                <a:ext cx="37776" cy="32364"/>
                <a:chOff x="5395858" y="3230952"/>
                <a:chExt cx="37776" cy="32364"/>
              </a:xfrm>
            </p:grpSpPr>
            <p:sp>
              <p:nvSpPr>
                <p:cNvPr id="4102" name="Google Shape;4102;p80"/>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80"/>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4" name="Google Shape;4104;p80"/>
              <p:cNvGrpSpPr/>
              <p:nvPr/>
            </p:nvGrpSpPr>
            <p:grpSpPr>
              <a:xfrm>
                <a:off x="5264088" y="3188237"/>
                <a:ext cx="37776" cy="32357"/>
                <a:chOff x="5264088" y="3188237"/>
                <a:chExt cx="37776" cy="32357"/>
              </a:xfrm>
            </p:grpSpPr>
            <p:sp>
              <p:nvSpPr>
                <p:cNvPr id="4105" name="Google Shape;4105;p80"/>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80"/>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7" name="Google Shape;4107;p80"/>
              <p:cNvGrpSpPr/>
              <p:nvPr/>
            </p:nvGrpSpPr>
            <p:grpSpPr>
              <a:xfrm>
                <a:off x="5585758" y="3237425"/>
                <a:ext cx="37878" cy="32357"/>
                <a:chOff x="5585758" y="3237425"/>
                <a:chExt cx="37878" cy="32357"/>
              </a:xfrm>
            </p:grpSpPr>
            <p:sp>
              <p:nvSpPr>
                <p:cNvPr id="4108" name="Google Shape;4108;p80"/>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80"/>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0" name="Google Shape;4110;p80"/>
              <p:cNvGrpSpPr/>
              <p:nvPr/>
            </p:nvGrpSpPr>
            <p:grpSpPr>
              <a:xfrm>
                <a:off x="4874196" y="3291088"/>
                <a:ext cx="37878" cy="32451"/>
                <a:chOff x="4874196" y="3291088"/>
                <a:chExt cx="37878" cy="32451"/>
              </a:xfrm>
            </p:grpSpPr>
            <p:sp>
              <p:nvSpPr>
                <p:cNvPr id="4111" name="Google Shape;4111;p80"/>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80"/>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3" name="Google Shape;4113;p80"/>
              <p:cNvGrpSpPr/>
              <p:nvPr/>
            </p:nvGrpSpPr>
            <p:grpSpPr>
              <a:xfrm>
                <a:off x="5197770" y="3785466"/>
                <a:ext cx="37783" cy="32427"/>
                <a:chOff x="5197770" y="3785466"/>
                <a:chExt cx="37783" cy="32427"/>
              </a:xfrm>
            </p:grpSpPr>
            <p:sp>
              <p:nvSpPr>
                <p:cNvPr id="4114" name="Google Shape;4114;p80"/>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80"/>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6" name="Google Shape;4116;p80"/>
              <p:cNvGrpSpPr/>
              <p:nvPr/>
            </p:nvGrpSpPr>
            <p:grpSpPr>
              <a:xfrm>
                <a:off x="5177699" y="3492117"/>
                <a:ext cx="37776" cy="32357"/>
                <a:chOff x="5177699" y="3492117"/>
                <a:chExt cx="37776" cy="32357"/>
              </a:xfrm>
            </p:grpSpPr>
            <p:sp>
              <p:nvSpPr>
                <p:cNvPr id="4117" name="Google Shape;4117;p80"/>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80"/>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9" name="Google Shape;4119;p80"/>
              <p:cNvGrpSpPr/>
              <p:nvPr/>
            </p:nvGrpSpPr>
            <p:grpSpPr>
              <a:xfrm>
                <a:off x="5349431" y="3622346"/>
                <a:ext cx="37870" cy="32380"/>
                <a:chOff x="5349431" y="3622346"/>
                <a:chExt cx="37870" cy="32380"/>
              </a:xfrm>
            </p:grpSpPr>
            <p:sp>
              <p:nvSpPr>
                <p:cNvPr id="4120" name="Google Shape;4120;p80"/>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80"/>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2" name="Google Shape;4122;p80"/>
              <p:cNvGrpSpPr/>
              <p:nvPr/>
            </p:nvGrpSpPr>
            <p:grpSpPr>
              <a:xfrm>
                <a:off x="5068855" y="3563980"/>
                <a:ext cx="53954" cy="46223"/>
                <a:chOff x="5068855" y="3563980"/>
                <a:chExt cx="53954" cy="46223"/>
              </a:xfrm>
            </p:grpSpPr>
            <p:sp>
              <p:nvSpPr>
                <p:cNvPr id="4123" name="Google Shape;4123;p80"/>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80"/>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5" name="Google Shape;4125;p80"/>
              <p:cNvGrpSpPr/>
              <p:nvPr/>
            </p:nvGrpSpPr>
            <p:grpSpPr>
              <a:xfrm>
                <a:off x="5037654" y="3392507"/>
                <a:ext cx="37870" cy="32451"/>
                <a:chOff x="5037654" y="3392507"/>
                <a:chExt cx="37870" cy="32451"/>
              </a:xfrm>
            </p:grpSpPr>
            <p:sp>
              <p:nvSpPr>
                <p:cNvPr id="4126" name="Google Shape;4126;p80"/>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80"/>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8" name="Google Shape;4128;p80"/>
              <p:cNvGrpSpPr/>
              <p:nvPr/>
            </p:nvGrpSpPr>
            <p:grpSpPr>
              <a:xfrm>
                <a:off x="5456560" y="3368629"/>
                <a:ext cx="37870" cy="32451"/>
                <a:chOff x="5456560" y="3368629"/>
                <a:chExt cx="37870" cy="32451"/>
              </a:xfrm>
            </p:grpSpPr>
            <p:sp>
              <p:nvSpPr>
                <p:cNvPr id="4129" name="Google Shape;4129;p80"/>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80"/>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1" name="Google Shape;4131;p80"/>
              <p:cNvGrpSpPr/>
              <p:nvPr/>
            </p:nvGrpSpPr>
            <p:grpSpPr>
              <a:xfrm>
                <a:off x="4755749" y="3501516"/>
                <a:ext cx="46246" cy="39608"/>
                <a:chOff x="4755749" y="3501516"/>
                <a:chExt cx="46246" cy="39608"/>
              </a:xfrm>
            </p:grpSpPr>
            <p:sp>
              <p:nvSpPr>
                <p:cNvPr id="4132" name="Google Shape;4132;p80"/>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80"/>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4" name="Google Shape;4134;p80"/>
              <p:cNvGrpSpPr/>
              <p:nvPr/>
            </p:nvGrpSpPr>
            <p:grpSpPr>
              <a:xfrm>
                <a:off x="4681346" y="3485582"/>
                <a:ext cx="37783" cy="32427"/>
                <a:chOff x="4681346" y="3485582"/>
                <a:chExt cx="37783" cy="32427"/>
              </a:xfrm>
            </p:grpSpPr>
            <p:sp>
              <p:nvSpPr>
                <p:cNvPr id="4135" name="Google Shape;4135;p80"/>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80"/>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7" name="Google Shape;4137;p80"/>
              <p:cNvGrpSpPr/>
              <p:nvPr/>
            </p:nvGrpSpPr>
            <p:grpSpPr>
              <a:xfrm>
                <a:off x="4767067" y="3291088"/>
                <a:ext cx="37878" cy="32451"/>
                <a:chOff x="4767067" y="3291088"/>
                <a:chExt cx="37878" cy="32451"/>
              </a:xfrm>
            </p:grpSpPr>
            <p:sp>
              <p:nvSpPr>
                <p:cNvPr id="4138" name="Google Shape;4138;p80"/>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80"/>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0" name="Google Shape;4140;p80"/>
              <p:cNvGrpSpPr/>
              <p:nvPr/>
            </p:nvGrpSpPr>
            <p:grpSpPr>
              <a:xfrm>
                <a:off x="4687819" y="3405539"/>
                <a:ext cx="37776" cy="32451"/>
                <a:chOff x="4687819" y="3405539"/>
                <a:chExt cx="37776" cy="32451"/>
              </a:xfrm>
            </p:grpSpPr>
            <p:sp>
              <p:nvSpPr>
                <p:cNvPr id="4141" name="Google Shape;4141;p80"/>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80"/>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3" name="Google Shape;4143;p80"/>
              <p:cNvGrpSpPr/>
              <p:nvPr/>
            </p:nvGrpSpPr>
            <p:grpSpPr>
              <a:xfrm>
                <a:off x="4923101" y="3444809"/>
                <a:ext cx="52813" cy="45318"/>
                <a:chOff x="4923101" y="3444809"/>
                <a:chExt cx="52813" cy="45318"/>
              </a:xfrm>
            </p:grpSpPr>
            <p:sp>
              <p:nvSpPr>
                <p:cNvPr id="4144" name="Google Shape;4144;p80"/>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80"/>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6" name="Google Shape;4146;p80"/>
              <p:cNvGrpSpPr/>
              <p:nvPr/>
            </p:nvGrpSpPr>
            <p:grpSpPr>
              <a:xfrm>
                <a:off x="4846040" y="3654750"/>
                <a:ext cx="31405" cy="26993"/>
                <a:chOff x="4846040" y="3654750"/>
                <a:chExt cx="31405" cy="26993"/>
              </a:xfrm>
            </p:grpSpPr>
            <p:sp>
              <p:nvSpPr>
                <p:cNvPr id="4147" name="Google Shape;4147;p80"/>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80"/>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9" name="Google Shape;4149;p80"/>
              <p:cNvGrpSpPr/>
              <p:nvPr/>
            </p:nvGrpSpPr>
            <p:grpSpPr>
              <a:xfrm>
                <a:off x="4925673" y="3691700"/>
                <a:ext cx="40253" cy="34472"/>
                <a:chOff x="4925673" y="3691700"/>
                <a:chExt cx="40253" cy="34472"/>
              </a:xfrm>
            </p:grpSpPr>
            <p:sp>
              <p:nvSpPr>
                <p:cNvPr id="4150" name="Google Shape;4150;p80"/>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80"/>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2" name="Google Shape;4152;p80"/>
              <p:cNvGrpSpPr/>
              <p:nvPr/>
            </p:nvGrpSpPr>
            <p:grpSpPr>
              <a:xfrm>
                <a:off x="4894653" y="3740848"/>
                <a:ext cx="31405" cy="26906"/>
                <a:chOff x="4894653" y="3740848"/>
                <a:chExt cx="31405" cy="26906"/>
              </a:xfrm>
            </p:grpSpPr>
            <p:sp>
              <p:nvSpPr>
                <p:cNvPr id="4153" name="Google Shape;4153;p80"/>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80"/>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5" name="Google Shape;4155;p80"/>
              <p:cNvGrpSpPr/>
              <p:nvPr/>
            </p:nvGrpSpPr>
            <p:grpSpPr>
              <a:xfrm>
                <a:off x="4962300" y="3696348"/>
                <a:ext cx="38255" cy="32773"/>
                <a:chOff x="4962300" y="3696348"/>
                <a:chExt cx="38255" cy="32773"/>
              </a:xfrm>
            </p:grpSpPr>
            <p:sp>
              <p:nvSpPr>
                <p:cNvPr id="4156" name="Google Shape;4156;p80"/>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80"/>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8" name="Google Shape;4158;p80"/>
              <p:cNvGrpSpPr/>
              <p:nvPr/>
            </p:nvGrpSpPr>
            <p:grpSpPr>
              <a:xfrm>
                <a:off x="4980185" y="3743349"/>
                <a:ext cx="31499" cy="26969"/>
                <a:chOff x="4980185" y="3743349"/>
                <a:chExt cx="31499" cy="26969"/>
              </a:xfrm>
            </p:grpSpPr>
            <p:sp>
              <p:nvSpPr>
                <p:cNvPr id="4159" name="Google Shape;4159;p80"/>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80"/>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1" name="Google Shape;4161;p80"/>
              <p:cNvGrpSpPr/>
              <p:nvPr/>
            </p:nvGrpSpPr>
            <p:grpSpPr>
              <a:xfrm>
                <a:off x="5013768" y="3734312"/>
                <a:ext cx="31499" cy="26969"/>
                <a:chOff x="5013768" y="3734312"/>
                <a:chExt cx="31499" cy="26969"/>
              </a:xfrm>
            </p:grpSpPr>
            <p:sp>
              <p:nvSpPr>
                <p:cNvPr id="4162" name="Google Shape;4162;p80"/>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80"/>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4" name="Google Shape;4164;p80"/>
              <p:cNvGrpSpPr/>
              <p:nvPr/>
            </p:nvGrpSpPr>
            <p:grpSpPr>
              <a:xfrm>
                <a:off x="5036703" y="3764545"/>
                <a:ext cx="31499" cy="26898"/>
                <a:chOff x="5036703" y="3764545"/>
                <a:chExt cx="31499" cy="26898"/>
              </a:xfrm>
            </p:grpSpPr>
            <p:sp>
              <p:nvSpPr>
                <p:cNvPr id="4165" name="Google Shape;4165;p80"/>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80"/>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7" name="Google Shape;4167;p80"/>
              <p:cNvGrpSpPr/>
              <p:nvPr/>
            </p:nvGrpSpPr>
            <p:grpSpPr>
              <a:xfrm>
                <a:off x="4953546" y="3768352"/>
                <a:ext cx="31405" cy="26898"/>
                <a:chOff x="4953546" y="3768352"/>
                <a:chExt cx="31405" cy="26898"/>
              </a:xfrm>
            </p:grpSpPr>
            <p:sp>
              <p:nvSpPr>
                <p:cNvPr id="4168" name="Google Shape;4168;p80"/>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80"/>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0" name="Google Shape;4170;p80"/>
              <p:cNvGrpSpPr/>
              <p:nvPr/>
            </p:nvGrpSpPr>
            <p:grpSpPr>
              <a:xfrm>
                <a:off x="4964770" y="3814016"/>
                <a:ext cx="31499" cy="26993"/>
                <a:chOff x="4964770" y="3814016"/>
                <a:chExt cx="31499" cy="26993"/>
              </a:xfrm>
            </p:grpSpPr>
            <p:sp>
              <p:nvSpPr>
                <p:cNvPr id="4171" name="Google Shape;4171;p80"/>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80"/>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3" name="Google Shape;4173;p80"/>
              <p:cNvGrpSpPr/>
              <p:nvPr/>
            </p:nvGrpSpPr>
            <p:grpSpPr>
              <a:xfrm>
                <a:off x="4923290" y="3800504"/>
                <a:ext cx="31468" cy="26898"/>
                <a:chOff x="4923290" y="3800504"/>
                <a:chExt cx="31468" cy="26898"/>
              </a:xfrm>
            </p:grpSpPr>
            <p:sp>
              <p:nvSpPr>
                <p:cNvPr id="4174" name="Google Shape;4174;p80"/>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80"/>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6" name="Google Shape;4176;p80"/>
              <p:cNvGrpSpPr/>
              <p:nvPr/>
            </p:nvGrpSpPr>
            <p:grpSpPr>
              <a:xfrm>
                <a:off x="5108534" y="3650943"/>
                <a:ext cx="31405" cy="26993"/>
                <a:chOff x="5108534" y="3650943"/>
                <a:chExt cx="31405" cy="26993"/>
              </a:xfrm>
            </p:grpSpPr>
            <p:sp>
              <p:nvSpPr>
                <p:cNvPr id="4177" name="Google Shape;4177;p80"/>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80"/>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9" name="Google Shape;4179;p80"/>
              <p:cNvGrpSpPr/>
              <p:nvPr/>
            </p:nvGrpSpPr>
            <p:grpSpPr>
              <a:xfrm>
                <a:off x="5119380" y="3760739"/>
                <a:ext cx="31499" cy="26993"/>
                <a:chOff x="5119380" y="3760739"/>
                <a:chExt cx="31499" cy="26993"/>
              </a:xfrm>
            </p:grpSpPr>
            <p:sp>
              <p:nvSpPr>
                <p:cNvPr id="4180" name="Google Shape;4180;p80"/>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80"/>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2" name="Google Shape;4182;p80"/>
              <p:cNvGrpSpPr/>
              <p:nvPr/>
            </p:nvGrpSpPr>
            <p:grpSpPr>
              <a:xfrm>
                <a:off x="5119380" y="3788235"/>
                <a:ext cx="31499" cy="26993"/>
                <a:chOff x="5119380" y="3788235"/>
                <a:chExt cx="31499" cy="26993"/>
              </a:xfrm>
            </p:grpSpPr>
            <p:sp>
              <p:nvSpPr>
                <p:cNvPr id="4183" name="Google Shape;4183;p80"/>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80"/>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5" name="Google Shape;4185;p80"/>
              <p:cNvGrpSpPr/>
              <p:nvPr/>
            </p:nvGrpSpPr>
            <p:grpSpPr>
              <a:xfrm>
                <a:off x="5158005" y="3875284"/>
                <a:ext cx="31405" cy="27001"/>
                <a:chOff x="5158005" y="3875284"/>
                <a:chExt cx="31405" cy="27001"/>
              </a:xfrm>
            </p:grpSpPr>
            <p:sp>
              <p:nvSpPr>
                <p:cNvPr id="4186" name="Google Shape;4186;p80"/>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80"/>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8" name="Google Shape;4188;p80"/>
              <p:cNvGrpSpPr/>
              <p:nvPr/>
            </p:nvGrpSpPr>
            <p:grpSpPr>
              <a:xfrm>
                <a:off x="5233163" y="3764545"/>
                <a:ext cx="31499" cy="26898"/>
                <a:chOff x="5233163" y="3764545"/>
                <a:chExt cx="31499" cy="26898"/>
              </a:xfrm>
            </p:grpSpPr>
            <p:sp>
              <p:nvSpPr>
                <p:cNvPr id="4189" name="Google Shape;4189;p80"/>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80"/>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1" name="Google Shape;4191;p80"/>
              <p:cNvGrpSpPr/>
              <p:nvPr/>
            </p:nvGrpSpPr>
            <p:grpSpPr>
              <a:xfrm>
                <a:off x="5276168" y="3805545"/>
                <a:ext cx="31499" cy="26906"/>
                <a:chOff x="5276168" y="3805545"/>
                <a:chExt cx="31499" cy="26906"/>
              </a:xfrm>
            </p:grpSpPr>
            <p:sp>
              <p:nvSpPr>
                <p:cNvPr id="4192" name="Google Shape;4192;p80"/>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80"/>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4" name="Google Shape;4194;p80"/>
              <p:cNvGrpSpPr/>
              <p:nvPr/>
            </p:nvGrpSpPr>
            <p:grpSpPr>
              <a:xfrm>
                <a:off x="5294053" y="3851933"/>
                <a:ext cx="31405" cy="26945"/>
                <a:chOff x="5294053" y="3851933"/>
                <a:chExt cx="31405" cy="26945"/>
              </a:xfrm>
            </p:grpSpPr>
            <p:sp>
              <p:nvSpPr>
                <p:cNvPr id="4195" name="Google Shape;4195;p80"/>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80"/>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7" name="Google Shape;4197;p80"/>
              <p:cNvGrpSpPr/>
              <p:nvPr/>
            </p:nvGrpSpPr>
            <p:grpSpPr>
              <a:xfrm>
                <a:off x="5341723" y="3851902"/>
                <a:ext cx="31405" cy="26977"/>
                <a:chOff x="5341723" y="3851902"/>
                <a:chExt cx="31405" cy="26977"/>
              </a:xfrm>
            </p:grpSpPr>
            <p:sp>
              <p:nvSpPr>
                <p:cNvPr id="4198" name="Google Shape;4198;p80"/>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80"/>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0" name="Google Shape;4200;p80"/>
              <p:cNvGrpSpPr/>
              <p:nvPr/>
            </p:nvGrpSpPr>
            <p:grpSpPr>
              <a:xfrm>
                <a:off x="5054871" y="3507855"/>
                <a:ext cx="31405" cy="26993"/>
                <a:chOff x="5054871" y="3507855"/>
                <a:chExt cx="31405" cy="26993"/>
              </a:xfrm>
            </p:grpSpPr>
            <p:sp>
              <p:nvSpPr>
                <p:cNvPr id="4201" name="Google Shape;4201;p80"/>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80"/>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3" name="Google Shape;4203;p80"/>
              <p:cNvGrpSpPr/>
              <p:nvPr/>
            </p:nvGrpSpPr>
            <p:grpSpPr>
              <a:xfrm>
                <a:off x="4876579" y="3675325"/>
                <a:ext cx="31405" cy="26969"/>
                <a:chOff x="4876579" y="3675325"/>
                <a:chExt cx="31405" cy="26969"/>
              </a:xfrm>
            </p:grpSpPr>
            <p:sp>
              <p:nvSpPr>
                <p:cNvPr id="4204" name="Google Shape;4204;p80"/>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80"/>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6" name="Google Shape;4206;p80"/>
              <p:cNvGrpSpPr/>
              <p:nvPr/>
            </p:nvGrpSpPr>
            <p:grpSpPr>
              <a:xfrm>
                <a:off x="4842233" y="3688333"/>
                <a:ext cx="31405" cy="26993"/>
                <a:chOff x="4842233" y="3688333"/>
                <a:chExt cx="31405" cy="26993"/>
              </a:xfrm>
            </p:grpSpPr>
            <p:sp>
              <p:nvSpPr>
                <p:cNvPr id="4207" name="Google Shape;4207;p80"/>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80"/>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9" name="Google Shape;4209;p80"/>
              <p:cNvGrpSpPr/>
              <p:nvPr/>
            </p:nvGrpSpPr>
            <p:grpSpPr>
              <a:xfrm>
                <a:off x="5187876" y="3608032"/>
                <a:ext cx="31405" cy="27001"/>
                <a:chOff x="5187876" y="3608032"/>
                <a:chExt cx="31405" cy="27001"/>
              </a:xfrm>
            </p:grpSpPr>
            <p:sp>
              <p:nvSpPr>
                <p:cNvPr id="4210" name="Google Shape;4210;p80"/>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80"/>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12" name="Google Shape;4212;p80"/>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80"/>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14" name="Google Shape;4214;p80"/>
              <p:cNvGrpSpPr/>
              <p:nvPr/>
            </p:nvGrpSpPr>
            <p:grpSpPr>
              <a:xfrm>
                <a:off x="5269224" y="3304167"/>
                <a:ext cx="40253" cy="34402"/>
                <a:chOff x="5269224" y="3304167"/>
                <a:chExt cx="40253" cy="34402"/>
              </a:xfrm>
            </p:grpSpPr>
            <p:sp>
              <p:nvSpPr>
                <p:cNvPr id="4215" name="Google Shape;4215;p80"/>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80"/>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7" name="Google Shape;4217;p80"/>
              <p:cNvGrpSpPr/>
              <p:nvPr/>
            </p:nvGrpSpPr>
            <p:grpSpPr>
              <a:xfrm>
                <a:off x="5327354" y="3476615"/>
                <a:ext cx="49864" cy="42723"/>
                <a:chOff x="5327354" y="3476615"/>
                <a:chExt cx="49864" cy="42723"/>
              </a:xfrm>
            </p:grpSpPr>
            <p:sp>
              <p:nvSpPr>
                <p:cNvPr id="4218" name="Google Shape;4218;p80"/>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80"/>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20" name="Google Shape;4220;p80"/>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80"/>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22" name="Google Shape;4222;p80"/>
              <p:cNvGrpSpPr/>
              <p:nvPr/>
            </p:nvGrpSpPr>
            <p:grpSpPr>
              <a:xfrm>
                <a:off x="5341723" y="3775957"/>
                <a:ext cx="31405" cy="26898"/>
                <a:chOff x="5341723" y="3775957"/>
                <a:chExt cx="31405" cy="26898"/>
              </a:xfrm>
            </p:grpSpPr>
            <p:sp>
              <p:nvSpPr>
                <p:cNvPr id="4223" name="Google Shape;4223;p80"/>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80"/>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5" name="Google Shape;4225;p80"/>
              <p:cNvGrpSpPr/>
              <p:nvPr/>
            </p:nvGrpSpPr>
            <p:grpSpPr>
              <a:xfrm>
                <a:off x="5439053" y="3699274"/>
                <a:ext cx="31405" cy="26898"/>
                <a:chOff x="5439053" y="3699274"/>
                <a:chExt cx="31405" cy="26898"/>
              </a:xfrm>
            </p:grpSpPr>
            <p:sp>
              <p:nvSpPr>
                <p:cNvPr id="4226" name="Google Shape;4226;p80"/>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80"/>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8" name="Google Shape;4228;p80"/>
              <p:cNvGrpSpPr/>
              <p:nvPr/>
            </p:nvGrpSpPr>
            <p:grpSpPr>
              <a:xfrm>
                <a:off x="5412414" y="3622307"/>
                <a:ext cx="31499" cy="26993"/>
                <a:chOff x="5412414" y="3622307"/>
                <a:chExt cx="31499" cy="26993"/>
              </a:xfrm>
            </p:grpSpPr>
            <p:sp>
              <p:nvSpPr>
                <p:cNvPr id="4229" name="Google Shape;4229;p80"/>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80"/>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1" name="Google Shape;4231;p80"/>
              <p:cNvGrpSpPr/>
              <p:nvPr/>
            </p:nvGrpSpPr>
            <p:grpSpPr>
              <a:xfrm>
                <a:off x="5476254" y="3473949"/>
                <a:ext cx="26835" cy="26930"/>
                <a:chOff x="5476254" y="3473949"/>
                <a:chExt cx="26835" cy="26930"/>
              </a:xfrm>
            </p:grpSpPr>
            <p:sp>
              <p:nvSpPr>
                <p:cNvPr id="4232" name="Google Shape;4232;p80"/>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80"/>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4" name="Google Shape;4234;p80"/>
              <p:cNvGrpSpPr/>
              <p:nvPr/>
            </p:nvGrpSpPr>
            <p:grpSpPr>
              <a:xfrm>
                <a:off x="5564547" y="3481594"/>
                <a:ext cx="31397" cy="26898"/>
                <a:chOff x="5564547" y="3481594"/>
                <a:chExt cx="31397" cy="26898"/>
              </a:xfrm>
            </p:grpSpPr>
            <p:sp>
              <p:nvSpPr>
                <p:cNvPr id="4235" name="Google Shape;4235;p80"/>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80"/>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7" name="Google Shape;4237;p80"/>
              <p:cNvGrpSpPr/>
              <p:nvPr/>
            </p:nvGrpSpPr>
            <p:grpSpPr>
              <a:xfrm>
                <a:off x="5534101" y="3470174"/>
                <a:ext cx="31397" cy="26906"/>
                <a:chOff x="5534101" y="3470174"/>
                <a:chExt cx="31397" cy="26906"/>
              </a:xfrm>
            </p:grpSpPr>
            <p:sp>
              <p:nvSpPr>
                <p:cNvPr id="4238" name="Google Shape;4238;p80"/>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80"/>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0" name="Google Shape;4240;p80"/>
              <p:cNvGrpSpPr/>
              <p:nvPr/>
            </p:nvGrpSpPr>
            <p:grpSpPr>
              <a:xfrm>
                <a:off x="5610879" y="3314486"/>
                <a:ext cx="31499" cy="26938"/>
                <a:chOff x="5610879" y="3314486"/>
                <a:chExt cx="31499" cy="26938"/>
              </a:xfrm>
            </p:grpSpPr>
            <p:sp>
              <p:nvSpPr>
                <p:cNvPr id="4241" name="Google Shape;4241;p80"/>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80"/>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3" name="Google Shape;4243;p80"/>
              <p:cNvGrpSpPr/>
              <p:nvPr/>
            </p:nvGrpSpPr>
            <p:grpSpPr>
              <a:xfrm>
                <a:off x="4834525" y="3501382"/>
                <a:ext cx="31499" cy="26898"/>
                <a:chOff x="4834525" y="3501382"/>
                <a:chExt cx="31499" cy="26898"/>
              </a:xfrm>
            </p:grpSpPr>
            <p:sp>
              <p:nvSpPr>
                <p:cNvPr id="4244" name="Google Shape;4244;p80"/>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80"/>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6" name="Google Shape;4246;p80"/>
              <p:cNvGrpSpPr/>
              <p:nvPr/>
            </p:nvGrpSpPr>
            <p:grpSpPr>
              <a:xfrm>
                <a:off x="4898460" y="3580158"/>
                <a:ext cx="31405" cy="26898"/>
                <a:chOff x="4898460" y="3580158"/>
                <a:chExt cx="31405" cy="26898"/>
              </a:xfrm>
            </p:grpSpPr>
            <p:sp>
              <p:nvSpPr>
                <p:cNvPr id="4247" name="Google Shape;4247;p80"/>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80"/>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9" name="Google Shape;4249;p80"/>
              <p:cNvGrpSpPr/>
              <p:nvPr/>
            </p:nvGrpSpPr>
            <p:grpSpPr>
              <a:xfrm>
                <a:off x="4882667" y="3608032"/>
                <a:ext cx="31499" cy="27001"/>
                <a:chOff x="4882667" y="3608032"/>
                <a:chExt cx="31499" cy="27001"/>
              </a:xfrm>
            </p:grpSpPr>
            <p:sp>
              <p:nvSpPr>
                <p:cNvPr id="4250" name="Google Shape;4250;p80"/>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80"/>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2" name="Google Shape;4252;p80"/>
              <p:cNvGrpSpPr/>
              <p:nvPr/>
            </p:nvGrpSpPr>
            <p:grpSpPr>
              <a:xfrm>
                <a:off x="4843373" y="3631407"/>
                <a:ext cx="16273" cy="16186"/>
                <a:chOff x="4843373" y="3631407"/>
                <a:chExt cx="16273" cy="16186"/>
              </a:xfrm>
            </p:grpSpPr>
            <p:sp>
              <p:nvSpPr>
                <p:cNvPr id="4253" name="Google Shape;4253;p80"/>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80"/>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5" name="Google Shape;4255;p80"/>
              <p:cNvGrpSpPr/>
              <p:nvPr/>
            </p:nvGrpSpPr>
            <p:grpSpPr>
              <a:xfrm>
                <a:off x="4727773" y="3591578"/>
                <a:ext cx="31499" cy="26898"/>
                <a:chOff x="4727773" y="3591578"/>
                <a:chExt cx="31499" cy="26898"/>
              </a:xfrm>
            </p:grpSpPr>
            <p:sp>
              <p:nvSpPr>
                <p:cNvPr id="4256" name="Google Shape;4256;p80"/>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80"/>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58" name="Google Shape;4258;p80"/>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80"/>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60" name="Google Shape;4260;p80"/>
              <p:cNvGrpSpPr/>
              <p:nvPr/>
            </p:nvGrpSpPr>
            <p:grpSpPr>
              <a:xfrm>
                <a:off x="4609421" y="3577398"/>
                <a:ext cx="31499" cy="27001"/>
                <a:chOff x="4609421" y="3577398"/>
                <a:chExt cx="31499" cy="27001"/>
              </a:xfrm>
            </p:grpSpPr>
            <p:sp>
              <p:nvSpPr>
                <p:cNvPr id="4261" name="Google Shape;4261;p80"/>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80"/>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3" name="Google Shape;4263;p80"/>
              <p:cNvGrpSpPr/>
              <p:nvPr/>
            </p:nvGrpSpPr>
            <p:grpSpPr>
              <a:xfrm>
                <a:off x="4649289" y="3577398"/>
                <a:ext cx="31499" cy="27001"/>
                <a:chOff x="4649289" y="3577398"/>
                <a:chExt cx="31499" cy="27001"/>
              </a:xfrm>
            </p:grpSpPr>
            <p:sp>
              <p:nvSpPr>
                <p:cNvPr id="4264" name="Google Shape;4264;p80"/>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80"/>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6" name="Google Shape;4266;p80"/>
              <p:cNvGrpSpPr/>
              <p:nvPr/>
            </p:nvGrpSpPr>
            <p:grpSpPr>
              <a:xfrm>
                <a:off x="4605614" y="3639523"/>
                <a:ext cx="31499" cy="26906"/>
                <a:chOff x="4605614" y="3639523"/>
                <a:chExt cx="31499" cy="26906"/>
              </a:xfrm>
            </p:grpSpPr>
            <p:sp>
              <p:nvSpPr>
                <p:cNvPr id="4267" name="Google Shape;4267;p80"/>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80"/>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9" name="Google Shape;4269;p80"/>
              <p:cNvGrpSpPr/>
              <p:nvPr/>
            </p:nvGrpSpPr>
            <p:grpSpPr>
              <a:xfrm>
                <a:off x="4785149" y="3618846"/>
                <a:ext cx="26930" cy="26843"/>
                <a:chOff x="4785149" y="3618846"/>
                <a:chExt cx="26930" cy="26843"/>
              </a:xfrm>
            </p:grpSpPr>
            <p:sp>
              <p:nvSpPr>
                <p:cNvPr id="4270" name="Google Shape;4270;p80"/>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80"/>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2" name="Google Shape;4272;p80"/>
              <p:cNvGrpSpPr/>
              <p:nvPr/>
            </p:nvGrpSpPr>
            <p:grpSpPr>
              <a:xfrm>
                <a:off x="4810167" y="3601567"/>
                <a:ext cx="31405" cy="26898"/>
                <a:chOff x="4810167" y="3601567"/>
                <a:chExt cx="31405" cy="26898"/>
              </a:xfrm>
            </p:grpSpPr>
            <p:sp>
              <p:nvSpPr>
                <p:cNvPr id="4273" name="Google Shape;4273;p80"/>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80"/>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5" name="Google Shape;4275;p80"/>
              <p:cNvGrpSpPr/>
              <p:nvPr/>
            </p:nvGrpSpPr>
            <p:grpSpPr>
              <a:xfrm>
                <a:off x="4831002" y="3373230"/>
                <a:ext cx="31405" cy="26898"/>
                <a:chOff x="4831002" y="3373230"/>
                <a:chExt cx="31405" cy="26898"/>
              </a:xfrm>
            </p:grpSpPr>
            <p:sp>
              <p:nvSpPr>
                <p:cNvPr id="4276" name="Google Shape;4276;p80"/>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80"/>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8" name="Google Shape;4278;p80"/>
              <p:cNvGrpSpPr/>
              <p:nvPr/>
            </p:nvGrpSpPr>
            <p:grpSpPr>
              <a:xfrm>
                <a:off x="4719311" y="3355054"/>
                <a:ext cx="31499" cy="27001"/>
                <a:chOff x="4719311" y="3355054"/>
                <a:chExt cx="31499" cy="27001"/>
              </a:xfrm>
            </p:grpSpPr>
            <p:sp>
              <p:nvSpPr>
                <p:cNvPr id="4279" name="Google Shape;4279;p80"/>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80"/>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1" name="Google Shape;4281;p80"/>
              <p:cNvGrpSpPr/>
              <p:nvPr/>
            </p:nvGrpSpPr>
            <p:grpSpPr>
              <a:xfrm>
                <a:off x="4798755" y="3450260"/>
                <a:ext cx="26930" cy="26930"/>
                <a:chOff x="4798755" y="3450260"/>
                <a:chExt cx="26930" cy="26930"/>
              </a:xfrm>
            </p:grpSpPr>
            <p:sp>
              <p:nvSpPr>
                <p:cNvPr id="4282" name="Google Shape;4282;p80"/>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80"/>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4" name="Google Shape;4284;p80"/>
              <p:cNvGrpSpPr/>
              <p:nvPr/>
            </p:nvGrpSpPr>
            <p:grpSpPr>
              <a:xfrm>
                <a:off x="4645576" y="3467555"/>
                <a:ext cx="31405" cy="26953"/>
                <a:chOff x="4645576" y="3467555"/>
                <a:chExt cx="31405" cy="26953"/>
              </a:xfrm>
            </p:grpSpPr>
            <p:sp>
              <p:nvSpPr>
                <p:cNvPr id="4285" name="Google Shape;4285;p80"/>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80"/>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7" name="Google Shape;4287;p80"/>
              <p:cNvGrpSpPr/>
              <p:nvPr/>
            </p:nvGrpSpPr>
            <p:grpSpPr>
              <a:xfrm>
                <a:off x="4687631" y="3583965"/>
                <a:ext cx="31499" cy="26898"/>
                <a:chOff x="4687631" y="3583965"/>
                <a:chExt cx="31499" cy="26898"/>
              </a:xfrm>
            </p:grpSpPr>
            <p:sp>
              <p:nvSpPr>
                <p:cNvPr id="4288" name="Google Shape;4288;p80"/>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80"/>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0" name="Google Shape;4290;p80"/>
              <p:cNvGrpSpPr/>
              <p:nvPr/>
            </p:nvGrpSpPr>
            <p:grpSpPr>
              <a:xfrm>
                <a:off x="4719311" y="3471314"/>
                <a:ext cx="31499" cy="27001"/>
                <a:chOff x="4719311" y="3471314"/>
                <a:chExt cx="31499" cy="27001"/>
              </a:xfrm>
            </p:grpSpPr>
            <p:sp>
              <p:nvSpPr>
                <p:cNvPr id="4291" name="Google Shape;4291;p80"/>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80"/>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3" name="Google Shape;4293;p80"/>
              <p:cNvGrpSpPr/>
              <p:nvPr/>
            </p:nvGrpSpPr>
            <p:grpSpPr>
              <a:xfrm>
                <a:off x="4719311" y="3434404"/>
                <a:ext cx="31499" cy="26898"/>
                <a:chOff x="4719311" y="3434404"/>
                <a:chExt cx="31499" cy="26898"/>
              </a:xfrm>
            </p:grpSpPr>
            <p:sp>
              <p:nvSpPr>
                <p:cNvPr id="4294" name="Google Shape;4294;p80"/>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80"/>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6" name="Google Shape;4296;p80"/>
              <p:cNvGrpSpPr/>
              <p:nvPr/>
            </p:nvGrpSpPr>
            <p:grpSpPr>
              <a:xfrm>
                <a:off x="4768876" y="3401772"/>
                <a:ext cx="31499" cy="26898"/>
                <a:chOff x="4768876" y="3401772"/>
                <a:chExt cx="31499" cy="26898"/>
              </a:xfrm>
            </p:grpSpPr>
            <p:sp>
              <p:nvSpPr>
                <p:cNvPr id="4297" name="Google Shape;4297;p80"/>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80"/>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9" name="Google Shape;4299;p80"/>
              <p:cNvGrpSpPr/>
              <p:nvPr/>
            </p:nvGrpSpPr>
            <p:grpSpPr>
              <a:xfrm>
                <a:off x="4762214" y="3471377"/>
                <a:ext cx="26938" cy="26938"/>
                <a:chOff x="4762214" y="3471377"/>
                <a:chExt cx="26938" cy="26938"/>
              </a:xfrm>
            </p:grpSpPr>
            <p:sp>
              <p:nvSpPr>
                <p:cNvPr id="4300" name="Google Shape;4300;p80"/>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80"/>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2" name="Google Shape;4302;p80"/>
              <p:cNvGrpSpPr/>
              <p:nvPr/>
            </p:nvGrpSpPr>
            <p:grpSpPr>
              <a:xfrm>
                <a:off x="4790473" y="3344782"/>
                <a:ext cx="31405" cy="26898"/>
                <a:chOff x="4790473" y="3344782"/>
                <a:chExt cx="31405" cy="26898"/>
              </a:xfrm>
            </p:grpSpPr>
            <p:sp>
              <p:nvSpPr>
                <p:cNvPr id="4303" name="Google Shape;4303;p80"/>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80"/>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5" name="Google Shape;4305;p80"/>
              <p:cNvGrpSpPr/>
              <p:nvPr/>
            </p:nvGrpSpPr>
            <p:grpSpPr>
              <a:xfrm>
                <a:off x="4823774" y="3950733"/>
                <a:ext cx="37398" cy="32034"/>
                <a:chOff x="4823774" y="3950733"/>
                <a:chExt cx="37398" cy="32034"/>
              </a:xfrm>
            </p:grpSpPr>
            <p:sp>
              <p:nvSpPr>
                <p:cNvPr id="4306" name="Google Shape;4306;p80"/>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80"/>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8" name="Google Shape;4308;p80"/>
              <p:cNvGrpSpPr/>
              <p:nvPr/>
            </p:nvGrpSpPr>
            <p:grpSpPr>
              <a:xfrm>
                <a:off x="4823396" y="4110566"/>
                <a:ext cx="31405" cy="26906"/>
                <a:chOff x="4823396" y="4110566"/>
                <a:chExt cx="31405" cy="26906"/>
              </a:xfrm>
            </p:grpSpPr>
            <p:sp>
              <p:nvSpPr>
                <p:cNvPr id="4309" name="Google Shape;4309;p80"/>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80"/>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1" name="Google Shape;4311;p80"/>
              <p:cNvGrpSpPr/>
              <p:nvPr/>
            </p:nvGrpSpPr>
            <p:grpSpPr>
              <a:xfrm>
                <a:off x="4838332" y="3821150"/>
                <a:ext cx="31499" cy="26898"/>
                <a:chOff x="4838332" y="3821150"/>
                <a:chExt cx="31499" cy="26898"/>
              </a:xfrm>
            </p:grpSpPr>
            <p:sp>
              <p:nvSpPr>
                <p:cNvPr id="4312" name="Google Shape;4312;p80"/>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80"/>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4" name="Google Shape;4314;p80"/>
              <p:cNvGrpSpPr/>
              <p:nvPr/>
            </p:nvGrpSpPr>
            <p:grpSpPr>
              <a:xfrm>
                <a:off x="4661275" y="3815007"/>
                <a:ext cx="36824" cy="31523"/>
                <a:chOff x="4661275" y="3815007"/>
                <a:chExt cx="36824" cy="31523"/>
              </a:xfrm>
            </p:grpSpPr>
            <p:sp>
              <p:nvSpPr>
                <p:cNvPr id="4315" name="Google Shape;4315;p80"/>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80"/>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7" name="Google Shape;4317;p80"/>
              <p:cNvGrpSpPr/>
              <p:nvPr/>
            </p:nvGrpSpPr>
            <p:grpSpPr>
              <a:xfrm>
                <a:off x="4558998" y="3851037"/>
                <a:ext cx="33591" cy="28699"/>
                <a:chOff x="4558998" y="3851037"/>
                <a:chExt cx="33591" cy="28699"/>
              </a:xfrm>
            </p:grpSpPr>
            <p:sp>
              <p:nvSpPr>
                <p:cNvPr id="4318" name="Google Shape;4318;p80"/>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80"/>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0" name="Google Shape;4320;p80"/>
              <p:cNvGrpSpPr/>
              <p:nvPr/>
            </p:nvGrpSpPr>
            <p:grpSpPr>
              <a:xfrm>
                <a:off x="4696762" y="3638587"/>
                <a:ext cx="33591" cy="28794"/>
                <a:chOff x="4696762" y="3638587"/>
                <a:chExt cx="33591" cy="28794"/>
              </a:xfrm>
            </p:grpSpPr>
            <p:sp>
              <p:nvSpPr>
                <p:cNvPr id="4321" name="Google Shape;4321;p80"/>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80"/>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3" name="Google Shape;4323;p80"/>
              <p:cNvGrpSpPr/>
              <p:nvPr/>
            </p:nvGrpSpPr>
            <p:grpSpPr>
              <a:xfrm>
                <a:off x="4929479" y="3939140"/>
                <a:ext cx="33497" cy="28692"/>
                <a:chOff x="4929479" y="3939140"/>
                <a:chExt cx="33497" cy="28692"/>
              </a:xfrm>
            </p:grpSpPr>
            <p:sp>
              <p:nvSpPr>
                <p:cNvPr id="4324" name="Google Shape;4324;p80"/>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80"/>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6" name="Google Shape;4326;p80"/>
              <p:cNvGrpSpPr/>
              <p:nvPr/>
            </p:nvGrpSpPr>
            <p:grpSpPr>
              <a:xfrm>
                <a:off x="4907119" y="3986039"/>
                <a:ext cx="33497" cy="28699"/>
                <a:chOff x="4907119" y="3986039"/>
                <a:chExt cx="33497" cy="28699"/>
              </a:xfrm>
            </p:grpSpPr>
            <p:sp>
              <p:nvSpPr>
                <p:cNvPr id="4327" name="Google Shape;4327;p80"/>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80"/>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9" name="Google Shape;4329;p80"/>
              <p:cNvGrpSpPr/>
              <p:nvPr/>
            </p:nvGrpSpPr>
            <p:grpSpPr>
              <a:xfrm>
                <a:off x="4911783" y="4048102"/>
                <a:ext cx="33591" cy="28762"/>
                <a:chOff x="4911783" y="4048102"/>
                <a:chExt cx="33591" cy="28762"/>
              </a:xfrm>
            </p:grpSpPr>
            <p:sp>
              <p:nvSpPr>
                <p:cNvPr id="4330" name="Google Shape;4330;p80"/>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80"/>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32" name="Google Shape;4332;p80"/>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80"/>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34" name="Google Shape;4334;p80"/>
              <p:cNvGrpSpPr/>
              <p:nvPr/>
            </p:nvGrpSpPr>
            <p:grpSpPr>
              <a:xfrm>
                <a:off x="4762623" y="3837847"/>
                <a:ext cx="42416" cy="36273"/>
                <a:chOff x="4762623" y="3837847"/>
                <a:chExt cx="42416" cy="36273"/>
              </a:xfrm>
            </p:grpSpPr>
            <p:sp>
              <p:nvSpPr>
                <p:cNvPr id="4335" name="Google Shape;4335;p80"/>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80"/>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7" name="Google Shape;4337;p80"/>
              <p:cNvGrpSpPr/>
              <p:nvPr/>
            </p:nvGrpSpPr>
            <p:grpSpPr>
              <a:xfrm>
                <a:off x="4746044" y="4104966"/>
                <a:ext cx="33497" cy="28699"/>
                <a:chOff x="4746044" y="4104966"/>
                <a:chExt cx="33497" cy="28699"/>
              </a:xfrm>
            </p:grpSpPr>
            <p:sp>
              <p:nvSpPr>
                <p:cNvPr id="4338" name="Google Shape;4338;p80"/>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80"/>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0" name="Google Shape;4340;p80"/>
              <p:cNvGrpSpPr/>
              <p:nvPr/>
            </p:nvGrpSpPr>
            <p:grpSpPr>
              <a:xfrm>
                <a:off x="4859646" y="4162554"/>
                <a:ext cx="33591" cy="28762"/>
                <a:chOff x="4859646" y="4162554"/>
                <a:chExt cx="33591" cy="28762"/>
              </a:xfrm>
            </p:grpSpPr>
            <p:sp>
              <p:nvSpPr>
                <p:cNvPr id="4341" name="Google Shape;4341;p80"/>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80"/>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43" name="Google Shape;4343;p80"/>
            <p:cNvGrpSpPr/>
            <p:nvPr/>
          </p:nvGrpSpPr>
          <p:grpSpPr>
            <a:xfrm>
              <a:off x="3597785" y="3274438"/>
              <a:ext cx="855610" cy="1122100"/>
              <a:chOff x="3597785" y="3274438"/>
              <a:chExt cx="855610" cy="1122100"/>
            </a:xfrm>
          </p:grpSpPr>
          <p:grpSp>
            <p:nvGrpSpPr>
              <p:cNvPr id="4344" name="Google Shape;4344;p80"/>
              <p:cNvGrpSpPr/>
              <p:nvPr/>
            </p:nvGrpSpPr>
            <p:grpSpPr>
              <a:xfrm>
                <a:off x="3617857" y="3284717"/>
                <a:ext cx="826785" cy="1099165"/>
                <a:chOff x="3617857" y="3284717"/>
                <a:chExt cx="826785" cy="1099165"/>
              </a:xfrm>
            </p:grpSpPr>
            <p:sp>
              <p:nvSpPr>
                <p:cNvPr id="4345" name="Google Shape;4345;p80"/>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80"/>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80"/>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80"/>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80"/>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80"/>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80"/>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80"/>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80"/>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80"/>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80"/>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80"/>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80"/>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80"/>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80"/>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80"/>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80"/>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80"/>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80"/>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80"/>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80"/>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80"/>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80"/>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80"/>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80"/>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80"/>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80"/>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80"/>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80"/>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80"/>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80"/>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80"/>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80"/>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80"/>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80"/>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80"/>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80"/>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80"/>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80"/>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80"/>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80"/>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80"/>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80"/>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80"/>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80"/>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80"/>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80"/>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80"/>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80"/>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80"/>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80"/>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80"/>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80"/>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80"/>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80"/>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80"/>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1" name="Google Shape;4401;p80"/>
              <p:cNvGrpSpPr/>
              <p:nvPr/>
            </p:nvGrpSpPr>
            <p:grpSpPr>
              <a:xfrm>
                <a:off x="4180904" y="4251758"/>
                <a:ext cx="37783" cy="32420"/>
                <a:chOff x="4180904" y="4251758"/>
                <a:chExt cx="37783" cy="32420"/>
              </a:xfrm>
            </p:grpSpPr>
            <p:sp>
              <p:nvSpPr>
                <p:cNvPr id="4402" name="Google Shape;4402;p80"/>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80"/>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4" name="Google Shape;4404;p80"/>
              <p:cNvGrpSpPr/>
              <p:nvPr/>
            </p:nvGrpSpPr>
            <p:grpSpPr>
              <a:xfrm>
                <a:off x="4201644" y="4081324"/>
                <a:ext cx="37783" cy="32364"/>
                <a:chOff x="4201644" y="4081324"/>
                <a:chExt cx="37783" cy="32364"/>
              </a:xfrm>
            </p:grpSpPr>
            <p:sp>
              <p:nvSpPr>
                <p:cNvPr id="4405" name="Google Shape;4405;p80"/>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80"/>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7" name="Google Shape;4407;p80"/>
              <p:cNvGrpSpPr/>
              <p:nvPr/>
            </p:nvGrpSpPr>
            <p:grpSpPr>
              <a:xfrm>
                <a:off x="4284416" y="3887428"/>
                <a:ext cx="37783" cy="32451"/>
                <a:chOff x="4284416" y="3887428"/>
                <a:chExt cx="37783" cy="32451"/>
              </a:xfrm>
            </p:grpSpPr>
            <p:sp>
              <p:nvSpPr>
                <p:cNvPr id="4408" name="Google Shape;4408;p80"/>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80"/>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0" name="Google Shape;4410;p80"/>
              <p:cNvGrpSpPr/>
              <p:nvPr/>
            </p:nvGrpSpPr>
            <p:grpSpPr>
              <a:xfrm>
                <a:off x="4223721" y="3860404"/>
                <a:ext cx="37870" cy="32364"/>
                <a:chOff x="4223721" y="3860404"/>
                <a:chExt cx="37870" cy="32364"/>
              </a:xfrm>
            </p:grpSpPr>
            <p:sp>
              <p:nvSpPr>
                <p:cNvPr id="4411" name="Google Shape;4411;p80"/>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80"/>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3" name="Google Shape;4413;p80"/>
              <p:cNvGrpSpPr/>
              <p:nvPr/>
            </p:nvGrpSpPr>
            <p:grpSpPr>
              <a:xfrm>
                <a:off x="4104889" y="3699242"/>
                <a:ext cx="37776" cy="32357"/>
                <a:chOff x="4104889" y="3699242"/>
                <a:chExt cx="37776" cy="32357"/>
              </a:xfrm>
            </p:grpSpPr>
            <p:sp>
              <p:nvSpPr>
                <p:cNvPr id="4414" name="Google Shape;4414;p80"/>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80"/>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6" name="Google Shape;4416;p80"/>
              <p:cNvGrpSpPr/>
              <p:nvPr/>
            </p:nvGrpSpPr>
            <p:grpSpPr>
              <a:xfrm>
                <a:off x="4143608" y="3475121"/>
                <a:ext cx="37878" cy="32420"/>
                <a:chOff x="4143608" y="3475121"/>
                <a:chExt cx="37878" cy="32420"/>
              </a:xfrm>
            </p:grpSpPr>
            <p:sp>
              <p:nvSpPr>
                <p:cNvPr id="4417" name="Google Shape;4417;p80"/>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80"/>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9" name="Google Shape;4419;p80"/>
              <p:cNvGrpSpPr/>
              <p:nvPr/>
            </p:nvGrpSpPr>
            <p:grpSpPr>
              <a:xfrm>
                <a:off x="4217248" y="3570893"/>
                <a:ext cx="37776" cy="32364"/>
                <a:chOff x="4217248" y="3570893"/>
                <a:chExt cx="37776" cy="32364"/>
              </a:xfrm>
            </p:grpSpPr>
            <p:sp>
              <p:nvSpPr>
                <p:cNvPr id="4420" name="Google Shape;4420;p80"/>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80"/>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2" name="Google Shape;4422;p80"/>
              <p:cNvGrpSpPr/>
              <p:nvPr/>
            </p:nvGrpSpPr>
            <p:grpSpPr>
              <a:xfrm>
                <a:off x="4255307" y="3431612"/>
                <a:ext cx="37776" cy="32451"/>
                <a:chOff x="4255307" y="3431612"/>
                <a:chExt cx="37776" cy="32451"/>
              </a:xfrm>
            </p:grpSpPr>
            <p:sp>
              <p:nvSpPr>
                <p:cNvPr id="4423" name="Google Shape;4423;p80"/>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80"/>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5" name="Google Shape;4425;p80"/>
              <p:cNvGrpSpPr/>
              <p:nvPr/>
            </p:nvGrpSpPr>
            <p:grpSpPr>
              <a:xfrm>
                <a:off x="3853052" y="3577398"/>
                <a:ext cx="37776" cy="32420"/>
                <a:chOff x="3853052" y="3577398"/>
                <a:chExt cx="37776" cy="32420"/>
              </a:xfrm>
            </p:grpSpPr>
            <p:sp>
              <p:nvSpPr>
                <p:cNvPr id="4426" name="Google Shape;4426;p80"/>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80"/>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8" name="Google Shape;4428;p80"/>
              <p:cNvGrpSpPr/>
              <p:nvPr/>
            </p:nvGrpSpPr>
            <p:grpSpPr>
              <a:xfrm>
                <a:off x="4039908" y="3412107"/>
                <a:ext cx="37776" cy="32357"/>
                <a:chOff x="4039908" y="3412107"/>
                <a:chExt cx="37776" cy="32357"/>
              </a:xfrm>
            </p:grpSpPr>
            <p:sp>
              <p:nvSpPr>
                <p:cNvPr id="4429" name="Google Shape;4429;p80"/>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80"/>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1" name="Google Shape;4431;p80"/>
              <p:cNvGrpSpPr/>
              <p:nvPr/>
            </p:nvGrpSpPr>
            <p:grpSpPr>
              <a:xfrm>
                <a:off x="4017360" y="3342061"/>
                <a:ext cx="37870" cy="32380"/>
                <a:chOff x="4017360" y="3342061"/>
                <a:chExt cx="37870" cy="32380"/>
              </a:xfrm>
            </p:grpSpPr>
            <p:sp>
              <p:nvSpPr>
                <p:cNvPr id="4432" name="Google Shape;4432;p80"/>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80"/>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34" name="Google Shape;4434;p80"/>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80"/>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36" name="Google Shape;4436;p80"/>
              <p:cNvGrpSpPr/>
              <p:nvPr/>
            </p:nvGrpSpPr>
            <p:grpSpPr>
              <a:xfrm>
                <a:off x="3750870" y="3418650"/>
                <a:ext cx="37776" cy="32380"/>
                <a:chOff x="3750870" y="3418650"/>
                <a:chExt cx="37776" cy="32380"/>
              </a:xfrm>
            </p:grpSpPr>
            <p:sp>
              <p:nvSpPr>
                <p:cNvPr id="4437" name="Google Shape;4437;p80"/>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80"/>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9" name="Google Shape;4439;p80"/>
              <p:cNvGrpSpPr/>
              <p:nvPr/>
            </p:nvGrpSpPr>
            <p:grpSpPr>
              <a:xfrm>
                <a:off x="3632509" y="3274438"/>
                <a:ext cx="37783" cy="32357"/>
                <a:chOff x="3632509" y="3274438"/>
                <a:chExt cx="37783" cy="32357"/>
              </a:xfrm>
            </p:grpSpPr>
            <p:sp>
              <p:nvSpPr>
                <p:cNvPr id="4440" name="Google Shape;4440;p80"/>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80"/>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2" name="Google Shape;4442;p80"/>
              <p:cNvGrpSpPr/>
              <p:nvPr/>
            </p:nvGrpSpPr>
            <p:grpSpPr>
              <a:xfrm>
                <a:off x="3906424" y="3297561"/>
                <a:ext cx="37776" cy="32451"/>
                <a:chOff x="3906424" y="3297561"/>
                <a:chExt cx="37776" cy="32451"/>
              </a:xfrm>
            </p:grpSpPr>
            <p:sp>
              <p:nvSpPr>
                <p:cNvPr id="4443" name="Google Shape;4443;p80"/>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80"/>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5" name="Google Shape;4445;p80"/>
              <p:cNvGrpSpPr/>
              <p:nvPr/>
            </p:nvGrpSpPr>
            <p:grpSpPr>
              <a:xfrm>
                <a:off x="3866084" y="3412107"/>
                <a:ext cx="37776" cy="32357"/>
                <a:chOff x="3866084" y="3412107"/>
                <a:chExt cx="37776" cy="32357"/>
              </a:xfrm>
            </p:grpSpPr>
            <p:sp>
              <p:nvSpPr>
                <p:cNvPr id="4446" name="Google Shape;4446;p80"/>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80"/>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8" name="Google Shape;4448;p80"/>
              <p:cNvGrpSpPr/>
              <p:nvPr/>
            </p:nvGrpSpPr>
            <p:grpSpPr>
              <a:xfrm>
                <a:off x="4023919" y="3766409"/>
                <a:ext cx="37783" cy="32357"/>
                <a:chOff x="4023919" y="3766409"/>
                <a:chExt cx="37783" cy="32357"/>
              </a:xfrm>
            </p:grpSpPr>
            <p:sp>
              <p:nvSpPr>
                <p:cNvPr id="4449" name="Google Shape;4449;p80"/>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80"/>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1" name="Google Shape;4451;p80"/>
              <p:cNvGrpSpPr/>
              <p:nvPr/>
            </p:nvGrpSpPr>
            <p:grpSpPr>
              <a:xfrm>
                <a:off x="3973882" y="3779449"/>
                <a:ext cx="37776" cy="32357"/>
                <a:chOff x="3973882" y="3779449"/>
                <a:chExt cx="37776" cy="32357"/>
              </a:xfrm>
            </p:grpSpPr>
            <p:sp>
              <p:nvSpPr>
                <p:cNvPr id="4452" name="Google Shape;4452;p80"/>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80"/>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4" name="Google Shape;4454;p80"/>
              <p:cNvGrpSpPr/>
              <p:nvPr/>
            </p:nvGrpSpPr>
            <p:grpSpPr>
              <a:xfrm>
                <a:off x="4073398" y="3838028"/>
                <a:ext cx="37776" cy="32380"/>
                <a:chOff x="4073398" y="3838028"/>
                <a:chExt cx="37776" cy="32380"/>
              </a:xfrm>
            </p:grpSpPr>
            <p:sp>
              <p:nvSpPr>
                <p:cNvPr id="4455" name="Google Shape;4455;p80"/>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80"/>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7" name="Google Shape;4457;p80"/>
              <p:cNvGrpSpPr/>
              <p:nvPr/>
            </p:nvGrpSpPr>
            <p:grpSpPr>
              <a:xfrm>
                <a:off x="4342672" y="4144496"/>
                <a:ext cx="37752" cy="32364"/>
                <a:chOff x="4342672" y="4144496"/>
                <a:chExt cx="37752" cy="32364"/>
              </a:xfrm>
            </p:grpSpPr>
            <p:sp>
              <p:nvSpPr>
                <p:cNvPr id="4458" name="Google Shape;4458;p80"/>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80"/>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0" name="Google Shape;4460;p80"/>
              <p:cNvGrpSpPr/>
              <p:nvPr/>
            </p:nvGrpSpPr>
            <p:grpSpPr>
              <a:xfrm>
                <a:off x="4406386" y="4056872"/>
                <a:ext cx="37783" cy="32364"/>
                <a:chOff x="4406386" y="4056872"/>
                <a:chExt cx="37783" cy="32364"/>
              </a:xfrm>
            </p:grpSpPr>
            <p:sp>
              <p:nvSpPr>
                <p:cNvPr id="4461" name="Google Shape;4461;p80"/>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80"/>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3" name="Google Shape;4463;p80"/>
              <p:cNvGrpSpPr/>
              <p:nvPr/>
            </p:nvGrpSpPr>
            <p:grpSpPr>
              <a:xfrm>
                <a:off x="4284416" y="4245254"/>
                <a:ext cx="37783" cy="32357"/>
                <a:chOff x="4284416" y="4245254"/>
                <a:chExt cx="37783" cy="32357"/>
              </a:xfrm>
            </p:grpSpPr>
            <p:sp>
              <p:nvSpPr>
                <p:cNvPr id="4464" name="Google Shape;4464;p80"/>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80"/>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6" name="Google Shape;4466;p80"/>
              <p:cNvGrpSpPr/>
              <p:nvPr/>
            </p:nvGrpSpPr>
            <p:grpSpPr>
              <a:xfrm>
                <a:off x="4219057" y="4331258"/>
                <a:ext cx="37776" cy="32364"/>
                <a:chOff x="4219057" y="4331258"/>
                <a:chExt cx="37776" cy="32364"/>
              </a:xfrm>
            </p:grpSpPr>
            <p:sp>
              <p:nvSpPr>
                <p:cNvPr id="4467" name="Google Shape;4467;p80"/>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80"/>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9" name="Google Shape;4469;p80"/>
              <p:cNvGrpSpPr/>
              <p:nvPr/>
            </p:nvGrpSpPr>
            <p:grpSpPr>
              <a:xfrm>
                <a:off x="4204122" y="4141688"/>
                <a:ext cx="33497" cy="28699"/>
                <a:chOff x="4204122" y="4141688"/>
                <a:chExt cx="33497" cy="28699"/>
              </a:xfrm>
            </p:grpSpPr>
            <p:sp>
              <p:nvSpPr>
                <p:cNvPr id="4470" name="Google Shape;4470;p80"/>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80"/>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2" name="Google Shape;4472;p80"/>
              <p:cNvGrpSpPr/>
              <p:nvPr/>
            </p:nvGrpSpPr>
            <p:grpSpPr>
              <a:xfrm>
                <a:off x="4301546" y="4003869"/>
                <a:ext cx="38916" cy="33324"/>
                <a:chOff x="4301546" y="4003869"/>
                <a:chExt cx="38916" cy="33324"/>
              </a:xfrm>
            </p:grpSpPr>
            <p:sp>
              <p:nvSpPr>
                <p:cNvPr id="4473" name="Google Shape;4473;p80"/>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80"/>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5" name="Google Shape;4475;p80"/>
              <p:cNvGrpSpPr/>
              <p:nvPr/>
            </p:nvGrpSpPr>
            <p:grpSpPr>
              <a:xfrm>
                <a:off x="4210681" y="3924669"/>
                <a:ext cx="36549" cy="31366"/>
                <a:chOff x="4210681" y="3924669"/>
                <a:chExt cx="36549" cy="31366"/>
              </a:xfrm>
            </p:grpSpPr>
            <p:sp>
              <p:nvSpPr>
                <p:cNvPr id="4476" name="Google Shape;4476;p80"/>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80"/>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8" name="Google Shape;4478;p80"/>
              <p:cNvGrpSpPr/>
              <p:nvPr/>
            </p:nvGrpSpPr>
            <p:grpSpPr>
              <a:xfrm>
                <a:off x="3987771" y="3628874"/>
                <a:ext cx="31499" cy="26993"/>
                <a:chOff x="3987771" y="3628874"/>
                <a:chExt cx="31499" cy="26993"/>
              </a:xfrm>
            </p:grpSpPr>
            <p:sp>
              <p:nvSpPr>
                <p:cNvPr id="4479" name="Google Shape;4479;p80"/>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80"/>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1" name="Google Shape;4481;p80"/>
              <p:cNvGrpSpPr/>
              <p:nvPr/>
            </p:nvGrpSpPr>
            <p:grpSpPr>
              <a:xfrm>
                <a:off x="4087382" y="3775674"/>
                <a:ext cx="31405" cy="26898"/>
                <a:chOff x="4087382" y="3775674"/>
                <a:chExt cx="31405" cy="26898"/>
              </a:xfrm>
            </p:grpSpPr>
            <p:sp>
              <p:nvSpPr>
                <p:cNvPr id="4482" name="Google Shape;4482;p80"/>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80"/>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4" name="Google Shape;4484;p80"/>
              <p:cNvGrpSpPr/>
              <p:nvPr/>
            </p:nvGrpSpPr>
            <p:grpSpPr>
              <a:xfrm>
                <a:off x="4118873" y="3856637"/>
                <a:ext cx="31405" cy="26906"/>
                <a:chOff x="4118873" y="3856637"/>
                <a:chExt cx="31405" cy="26906"/>
              </a:xfrm>
            </p:grpSpPr>
            <p:sp>
              <p:nvSpPr>
                <p:cNvPr id="4485" name="Google Shape;4485;p80"/>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80"/>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7" name="Google Shape;4487;p80"/>
              <p:cNvGrpSpPr/>
              <p:nvPr/>
            </p:nvGrpSpPr>
            <p:grpSpPr>
              <a:xfrm>
                <a:off x="4168541" y="3639523"/>
                <a:ext cx="31499" cy="26906"/>
                <a:chOff x="4168541" y="3639523"/>
                <a:chExt cx="31499" cy="26906"/>
              </a:xfrm>
            </p:grpSpPr>
            <p:sp>
              <p:nvSpPr>
                <p:cNvPr id="4488" name="Google Shape;4488;p80"/>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80"/>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0" name="Google Shape;4490;p80"/>
              <p:cNvGrpSpPr/>
              <p:nvPr/>
            </p:nvGrpSpPr>
            <p:grpSpPr>
              <a:xfrm>
                <a:off x="3965789" y="3393545"/>
                <a:ext cx="31405" cy="26945"/>
                <a:chOff x="3965789" y="3393545"/>
                <a:chExt cx="31405" cy="26945"/>
              </a:xfrm>
            </p:grpSpPr>
            <p:sp>
              <p:nvSpPr>
                <p:cNvPr id="4491" name="Google Shape;4491;p80"/>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80"/>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3" name="Google Shape;4493;p80"/>
              <p:cNvGrpSpPr/>
              <p:nvPr/>
            </p:nvGrpSpPr>
            <p:grpSpPr>
              <a:xfrm>
                <a:off x="3925166" y="3491008"/>
                <a:ext cx="31405" cy="27001"/>
                <a:chOff x="3925166" y="3491008"/>
                <a:chExt cx="31405" cy="27001"/>
              </a:xfrm>
            </p:grpSpPr>
            <p:sp>
              <p:nvSpPr>
                <p:cNvPr id="4494" name="Google Shape;4494;p80"/>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80"/>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6" name="Google Shape;4496;p80"/>
              <p:cNvGrpSpPr/>
              <p:nvPr/>
            </p:nvGrpSpPr>
            <p:grpSpPr>
              <a:xfrm>
                <a:off x="3682845" y="3340976"/>
                <a:ext cx="31397" cy="26898"/>
                <a:chOff x="3682845" y="3340976"/>
                <a:chExt cx="31397" cy="26898"/>
              </a:xfrm>
            </p:grpSpPr>
            <p:sp>
              <p:nvSpPr>
                <p:cNvPr id="4497" name="Google Shape;4497;p80"/>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80"/>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9" name="Google Shape;4499;p80"/>
              <p:cNvGrpSpPr/>
              <p:nvPr/>
            </p:nvGrpSpPr>
            <p:grpSpPr>
              <a:xfrm>
                <a:off x="3795393" y="3353725"/>
                <a:ext cx="31499" cy="26993"/>
                <a:chOff x="3795393" y="3353725"/>
                <a:chExt cx="31499" cy="26993"/>
              </a:xfrm>
            </p:grpSpPr>
            <p:sp>
              <p:nvSpPr>
                <p:cNvPr id="4500" name="Google Shape;4500;p80"/>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80"/>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2" name="Google Shape;4502;p80"/>
              <p:cNvGrpSpPr/>
              <p:nvPr/>
            </p:nvGrpSpPr>
            <p:grpSpPr>
              <a:xfrm>
                <a:off x="4176909" y="4363221"/>
                <a:ext cx="38924" cy="33316"/>
                <a:chOff x="4176909" y="4363221"/>
                <a:chExt cx="38924" cy="33316"/>
              </a:xfrm>
            </p:grpSpPr>
            <p:sp>
              <p:nvSpPr>
                <p:cNvPr id="4503" name="Google Shape;4503;p80"/>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80"/>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5" name="Google Shape;4505;p80"/>
              <p:cNvGrpSpPr/>
              <p:nvPr/>
            </p:nvGrpSpPr>
            <p:grpSpPr>
              <a:xfrm>
                <a:off x="4226191" y="4007660"/>
                <a:ext cx="33560" cy="28770"/>
                <a:chOff x="4226191" y="4007660"/>
                <a:chExt cx="33560" cy="28770"/>
              </a:xfrm>
            </p:grpSpPr>
            <p:sp>
              <p:nvSpPr>
                <p:cNvPr id="4506" name="Google Shape;4506;p80"/>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80"/>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8" name="Google Shape;4508;p80"/>
              <p:cNvGrpSpPr/>
              <p:nvPr/>
            </p:nvGrpSpPr>
            <p:grpSpPr>
              <a:xfrm>
                <a:off x="3597785" y="3377045"/>
                <a:ext cx="33591" cy="28699"/>
                <a:chOff x="3597785" y="3377045"/>
                <a:chExt cx="33591" cy="28699"/>
              </a:xfrm>
            </p:grpSpPr>
            <p:sp>
              <p:nvSpPr>
                <p:cNvPr id="4509" name="Google Shape;4509;p80"/>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80"/>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1" name="Google Shape;4511;p80"/>
              <p:cNvGrpSpPr/>
              <p:nvPr/>
            </p:nvGrpSpPr>
            <p:grpSpPr>
              <a:xfrm>
                <a:off x="3887870" y="3669796"/>
                <a:ext cx="33591" cy="28692"/>
                <a:chOff x="3887870" y="3669796"/>
                <a:chExt cx="33591" cy="28692"/>
              </a:xfrm>
            </p:grpSpPr>
            <p:sp>
              <p:nvSpPr>
                <p:cNvPr id="4512" name="Google Shape;4512;p80"/>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80"/>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4" name="Google Shape;4514;p80"/>
              <p:cNvGrpSpPr/>
              <p:nvPr/>
            </p:nvGrpSpPr>
            <p:grpSpPr>
              <a:xfrm>
                <a:off x="3818320" y="3481625"/>
                <a:ext cx="33497" cy="28770"/>
                <a:chOff x="3818320" y="3481625"/>
                <a:chExt cx="33497" cy="28770"/>
              </a:xfrm>
            </p:grpSpPr>
            <p:sp>
              <p:nvSpPr>
                <p:cNvPr id="4515" name="Google Shape;4515;p80"/>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80"/>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7" name="Google Shape;4517;p80"/>
              <p:cNvGrpSpPr/>
              <p:nvPr/>
            </p:nvGrpSpPr>
            <p:grpSpPr>
              <a:xfrm>
                <a:off x="4278139" y="4120948"/>
                <a:ext cx="37492" cy="32129"/>
                <a:chOff x="4278139" y="4120948"/>
                <a:chExt cx="37492" cy="32129"/>
              </a:xfrm>
            </p:grpSpPr>
            <p:sp>
              <p:nvSpPr>
                <p:cNvPr id="4518" name="Google Shape;4518;p80"/>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80"/>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0" name="Google Shape;4520;p80"/>
              <p:cNvGrpSpPr/>
              <p:nvPr/>
            </p:nvGrpSpPr>
            <p:grpSpPr>
              <a:xfrm>
                <a:off x="4419898" y="3977388"/>
                <a:ext cx="33497" cy="28692"/>
                <a:chOff x="4419898" y="3977388"/>
                <a:chExt cx="33497" cy="28692"/>
              </a:xfrm>
            </p:grpSpPr>
            <p:sp>
              <p:nvSpPr>
                <p:cNvPr id="4521" name="Google Shape;4521;p80"/>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80"/>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3" name="Google Shape;4523;p80"/>
              <p:cNvGrpSpPr/>
              <p:nvPr/>
            </p:nvGrpSpPr>
            <p:grpSpPr>
              <a:xfrm>
                <a:off x="4158930" y="4034684"/>
                <a:ext cx="33497" cy="28762"/>
                <a:chOff x="4158930" y="4034684"/>
                <a:chExt cx="33497" cy="28762"/>
              </a:xfrm>
            </p:grpSpPr>
            <p:sp>
              <p:nvSpPr>
                <p:cNvPr id="4524" name="Google Shape;4524;p80"/>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80"/>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6" name="Google Shape;4526;p80"/>
              <p:cNvGrpSpPr/>
              <p:nvPr/>
            </p:nvGrpSpPr>
            <p:grpSpPr>
              <a:xfrm>
                <a:off x="4134949" y="3957049"/>
                <a:ext cx="33497" cy="28770"/>
                <a:chOff x="4134949" y="3957049"/>
                <a:chExt cx="33497" cy="28770"/>
              </a:xfrm>
            </p:grpSpPr>
            <p:sp>
              <p:nvSpPr>
                <p:cNvPr id="4527" name="Google Shape;4527;p80"/>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80"/>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9" name="Google Shape;4529;p80"/>
              <p:cNvGrpSpPr/>
              <p:nvPr/>
            </p:nvGrpSpPr>
            <p:grpSpPr>
              <a:xfrm>
                <a:off x="4193653" y="4184403"/>
                <a:ext cx="43580" cy="37264"/>
                <a:chOff x="4193653" y="4184403"/>
                <a:chExt cx="43580" cy="37264"/>
              </a:xfrm>
            </p:grpSpPr>
            <p:sp>
              <p:nvSpPr>
                <p:cNvPr id="4530" name="Google Shape;4530;p80"/>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80"/>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2" name="Google Shape;4532;p80"/>
              <p:cNvGrpSpPr/>
              <p:nvPr/>
            </p:nvGrpSpPr>
            <p:grpSpPr>
              <a:xfrm>
                <a:off x="4343600" y="3943844"/>
                <a:ext cx="43580" cy="37312"/>
                <a:chOff x="4343600" y="3943844"/>
                <a:chExt cx="43580" cy="37312"/>
              </a:xfrm>
            </p:grpSpPr>
            <p:sp>
              <p:nvSpPr>
                <p:cNvPr id="4533" name="Google Shape;4533;p80"/>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80"/>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5" name="Google Shape;4535;p80"/>
              <p:cNvGrpSpPr/>
              <p:nvPr/>
            </p:nvGrpSpPr>
            <p:grpSpPr>
              <a:xfrm>
                <a:off x="4172339" y="3381693"/>
                <a:ext cx="31499" cy="27001"/>
                <a:chOff x="4172339" y="3381693"/>
                <a:chExt cx="31499" cy="27001"/>
              </a:xfrm>
            </p:grpSpPr>
            <p:sp>
              <p:nvSpPr>
                <p:cNvPr id="4536" name="Google Shape;4536;p80"/>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80"/>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538" name="Google Shape;4538;p80"/>
          <p:cNvGrpSpPr/>
          <p:nvPr/>
        </p:nvGrpSpPr>
        <p:grpSpPr>
          <a:xfrm>
            <a:off x="6647587" y="3567393"/>
            <a:ext cx="560636" cy="516497"/>
            <a:chOff x="6652051" y="3714143"/>
            <a:chExt cx="560636" cy="516497"/>
          </a:xfrm>
        </p:grpSpPr>
        <p:grpSp>
          <p:nvGrpSpPr>
            <p:cNvPr id="4539" name="Google Shape;4539;p80"/>
            <p:cNvGrpSpPr/>
            <p:nvPr/>
          </p:nvGrpSpPr>
          <p:grpSpPr>
            <a:xfrm>
              <a:off x="6669657" y="3716715"/>
              <a:ext cx="466768" cy="464314"/>
              <a:chOff x="3139766" y="765669"/>
              <a:chExt cx="886380" cy="881888"/>
            </a:xfrm>
          </p:grpSpPr>
          <p:grpSp>
            <p:nvGrpSpPr>
              <p:cNvPr id="4540" name="Google Shape;4540;p80"/>
              <p:cNvGrpSpPr/>
              <p:nvPr/>
            </p:nvGrpSpPr>
            <p:grpSpPr>
              <a:xfrm>
                <a:off x="3139766" y="765669"/>
                <a:ext cx="886380" cy="881888"/>
                <a:chOff x="3139766" y="765669"/>
                <a:chExt cx="886380" cy="881888"/>
              </a:xfrm>
            </p:grpSpPr>
            <p:sp>
              <p:nvSpPr>
                <p:cNvPr id="4541" name="Google Shape;4541;p80"/>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80"/>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80"/>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80"/>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80"/>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80"/>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80"/>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80"/>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80"/>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50" name="Google Shape;4550;p80"/>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80"/>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80"/>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80"/>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54" name="Google Shape;4554;p80"/>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5" name="Google Shape;4555;p80"/>
          <p:cNvGrpSpPr/>
          <p:nvPr/>
        </p:nvGrpSpPr>
        <p:grpSpPr>
          <a:xfrm>
            <a:off x="7646296" y="3047976"/>
            <a:ext cx="104231" cy="320340"/>
            <a:chOff x="7564426" y="3224343"/>
            <a:chExt cx="119985" cy="368801"/>
          </a:xfrm>
        </p:grpSpPr>
        <p:sp>
          <p:nvSpPr>
            <p:cNvPr id="4556" name="Google Shape;4556;p80"/>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80"/>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8" name="Google Shape;4558;p80"/>
          <p:cNvGrpSpPr/>
          <p:nvPr/>
        </p:nvGrpSpPr>
        <p:grpSpPr>
          <a:xfrm>
            <a:off x="7345785" y="3042077"/>
            <a:ext cx="189489" cy="332132"/>
            <a:chOff x="8370831" y="3202002"/>
            <a:chExt cx="218129" cy="382376"/>
          </a:xfrm>
        </p:grpSpPr>
        <p:sp>
          <p:nvSpPr>
            <p:cNvPr id="4559" name="Google Shape;4559;p80"/>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80"/>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1" name="Google Shape;4561;p80"/>
          <p:cNvGrpSpPr/>
          <p:nvPr/>
        </p:nvGrpSpPr>
        <p:grpSpPr>
          <a:xfrm>
            <a:off x="8069174" y="3453209"/>
            <a:ext cx="309429" cy="267000"/>
            <a:chOff x="6742064" y="3750480"/>
            <a:chExt cx="399315" cy="344560"/>
          </a:xfrm>
        </p:grpSpPr>
        <p:sp>
          <p:nvSpPr>
            <p:cNvPr id="4562" name="Google Shape;4562;p80"/>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80"/>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4" name="Google Shape;4564;p80"/>
          <p:cNvGrpSpPr/>
          <p:nvPr/>
        </p:nvGrpSpPr>
        <p:grpSpPr>
          <a:xfrm>
            <a:off x="7608193" y="3804257"/>
            <a:ext cx="180437" cy="281608"/>
            <a:chOff x="7248525" y="3739696"/>
            <a:chExt cx="230531" cy="359790"/>
          </a:xfrm>
        </p:grpSpPr>
        <p:sp>
          <p:nvSpPr>
            <p:cNvPr id="4565" name="Google Shape;4565;p80"/>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80"/>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7" name="Google Shape;4567;p80"/>
          <p:cNvGrpSpPr/>
          <p:nvPr/>
        </p:nvGrpSpPr>
        <p:grpSpPr>
          <a:xfrm>
            <a:off x="7854113" y="3447481"/>
            <a:ext cx="162896" cy="278710"/>
            <a:chOff x="7601242" y="3729267"/>
            <a:chExt cx="222566" cy="380803"/>
          </a:xfrm>
        </p:grpSpPr>
        <p:sp>
          <p:nvSpPr>
            <p:cNvPr id="4568" name="Google Shape;4568;p80"/>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80"/>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70" name="Google Shape;4570;p80"/>
          <p:cNvSpPr/>
          <p:nvPr/>
        </p:nvSpPr>
        <p:spPr>
          <a:xfrm>
            <a:off x="7820139" y="3059838"/>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71" name="Google Shape;4571;p80"/>
          <p:cNvGrpSpPr/>
          <p:nvPr/>
        </p:nvGrpSpPr>
        <p:grpSpPr>
          <a:xfrm>
            <a:off x="7343758" y="3448622"/>
            <a:ext cx="193543" cy="275990"/>
            <a:chOff x="8304647" y="3738687"/>
            <a:chExt cx="225076" cy="320956"/>
          </a:xfrm>
        </p:grpSpPr>
        <p:sp>
          <p:nvSpPr>
            <p:cNvPr id="4572" name="Google Shape;4572;p80"/>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80"/>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80"/>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5" name="Google Shape;4575;p80"/>
          <p:cNvGrpSpPr/>
          <p:nvPr/>
        </p:nvGrpSpPr>
        <p:grpSpPr>
          <a:xfrm>
            <a:off x="7616251" y="3448622"/>
            <a:ext cx="178492" cy="275990"/>
            <a:chOff x="8615101" y="3738687"/>
            <a:chExt cx="207573" cy="320956"/>
          </a:xfrm>
        </p:grpSpPr>
        <p:sp>
          <p:nvSpPr>
            <p:cNvPr id="4576" name="Google Shape;4576;p80"/>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80"/>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80"/>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79" name="Google Shape;4579;p80"/>
          <p:cNvSpPr/>
          <p:nvPr/>
        </p:nvSpPr>
        <p:spPr>
          <a:xfrm>
            <a:off x="8112690" y="3038505"/>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80" name="Google Shape;4580;p80"/>
          <p:cNvGrpSpPr/>
          <p:nvPr/>
        </p:nvGrpSpPr>
        <p:grpSpPr>
          <a:xfrm>
            <a:off x="7841782" y="3851282"/>
            <a:ext cx="187557" cy="187557"/>
            <a:chOff x="8565775" y="671075"/>
            <a:chExt cx="441000" cy="441000"/>
          </a:xfrm>
        </p:grpSpPr>
        <p:sp>
          <p:nvSpPr>
            <p:cNvPr id="4581" name="Google Shape;4581;p80"/>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80"/>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83" name="Google Shape;4583;p80"/>
          <p:cNvSpPr/>
          <p:nvPr/>
        </p:nvSpPr>
        <p:spPr>
          <a:xfrm>
            <a:off x="8127048" y="3847203"/>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80"/>
          <p:cNvSpPr/>
          <p:nvPr/>
        </p:nvSpPr>
        <p:spPr>
          <a:xfrm flipH="1">
            <a:off x="7351235" y="381365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85" name="Google Shape;4585;p80"/>
          <p:cNvGrpSpPr/>
          <p:nvPr/>
        </p:nvGrpSpPr>
        <p:grpSpPr>
          <a:xfrm>
            <a:off x="5996254" y="2923808"/>
            <a:ext cx="587865" cy="517731"/>
            <a:chOff x="6000718" y="3070557"/>
            <a:chExt cx="587865" cy="517731"/>
          </a:xfrm>
        </p:grpSpPr>
        <p:sp>
          <p:nvSpPr>
            <p:cNvPr id="4586" name="Google Shape;4586;p80"/>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80"/>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80"/>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80"/>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80"/>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80"/>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80"/>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80"/>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80"/>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80"/>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6" name="Google Shape;4596;p80"/>
          <p:cNvGrpSpPr/>
          <p:nvPr/>
        </p:nvGrpSpPr>
        <p:grpSpPr>
          <a:xfrm>
            <a:off x="6011059" y="3567468"/>
            <a:ext cx="557665" cy="516387"/>
            <a:chOff x="6015523" y="3714217"/>
            <a:chExt cx="557665" cy="516387"/>
          </a:xfrm>
        </p:grpSpPr>
        <p:grpSp>
          <p:nvGrpSpPr>
            <p:cNvPr id="4597" name="Google Shape;4597;p80"/>
            <p:cNvGrpSpPr/>
            <p:nvPr/>
          </p:nvGrpSpPr>
          <p:grpSpPr>
            <a:xfrm>
              <a:off x="6036094" y="3716980"/>
              <a:ext cx="529822" cy="510480"/>
              <a:chOff x="3148311" y="-545634"/>
              <a:chExt cx="1006118" cy="969572"/>
            </a:xfrm>
          </p:grpSpPr>
          <p:sp>
            <p:nvSpPr>
              <p:cNvPr id="4598" name="Google Shape;4598;p80"/>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80"/>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80"/>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80"/>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80"/>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80"/>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80"/>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80"/>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80"/>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80"/>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08" name="Google Shape;4608;p80"/>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9" name="Google Shape;4609;p80"/>
          <p:cNvGrpSpPr/>
          <p:nvPr/>
        </p:nvGrpSpPr>
        <p:grpSpPr>
          <a:xfrm>
            <a:off x="6639841" y="2926879"/>
            <a:ext cx="576302" cy="511871"/>
            <a:chOff x="6644304" y="3073628"/>
            <a:chExt cx="576302" cy="511871"/>
          </a:xfrm>
        </p:grpSpPr>
        <p:grpSp>
          <p:nvGrpSpPr>
            <p:cNvPr id="4610" name="Google Shape;4610;p80"/>
            <p:cNvGrpSpPr/>
            <p:nvPr/>
          </p:nvGrpSpPr>
          <p:grpSpPr>
            <a:xfrm>
              <a:off x="6712169" y="3073651"/>
              <a:ext cx="481611" cy="506713"/>
              <a:chOff x="1833536" y="-546641"/>
              <a:chExt cx="914567" cy="962419"/>
            </a:xfrm>
          </p:grpSpPr>
          <p:grpSp>
            <p:nvGrpSpPr>
              <p:cNvPr id="4611" name="Google Shape;4611;p80"/>
              <p:cNvGrpSpPr/>
              <p:nvPr/>
            </p:nvGrpSpPr>
            <p:grpSpPr>
              <a:xfrm>
                <a:off x="1833536" y="-524249"/>
                <a:ext cx="914567" cy="940027"/>
                <a:chOff x="1833536" y="-524249"/>
                <a:chExt cx="914567" cy="940027"/>
              </a:xfrm>
            </p:grpSpPr>
            <p:sp>
              <p:nvSpPr>
                <p:cNvPr id="4612" name="Google Shape;4612;p80"/>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80"/>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80"/>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80"/>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80"/>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17" name="Google Shape;4617;p80"/>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80"/>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80"/>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80"/>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21" name="Google Shape;4621;p80"/>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2" name="Google Shape;4622;p80"/>
          <p:cNvGrpSpPr/>
          <p:nvPr/>
        </p:nvGrpSpPr>
        <p:grpSpPr>
          <a:xfrm>
            <a:off x="5904877" y="1016248"/>
            <a:ext cx="2435960" cy="1297725"/>
            <a:chOff x="233350" y="949250"/>
            <a:chExt cx="7137300" cy="3802300"/>
          </a:xfrm>
        </p:grpSpPr>
        <p:sp>
          <p:nvSpPr>
            <p:cNvPr id="4623" name="Google Shape;4623;p80"/>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80"/>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80"/>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80"/>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80"/>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80"/>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80"/>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80"/>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80"/>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80"/>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80"/>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80"/>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80"/>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80"/>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80"/>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80"/>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80"/>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80"/>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80"/>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80"/>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80"/>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80"/>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80"/>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80"/>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80"/>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80"/>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80"/>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80"/>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80"/>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80"/>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80"/>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80"/>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80"/>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80"/>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80"/>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80"/>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80"/>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80"/>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80"/>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80"/>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80"/>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80"/>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80"/>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80"/>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80"/>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80"/>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80"/>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80"/>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80"/>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80"/>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80"/>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4" name="Google Shape;4674;p80"/>
          <p:cNvGrpSpPr/>
          <p:nvPr/>
        </p:nvGrpSpPr>
        <p:grpSpPr>
          <a:xfrm>
            <a:off x="3530626" y="1013128"/>
            <a:ext cx="2078182" cy="1366558"/>
            <a:chOff x="235800" y="830650"/>
            <a:chExt cx="6978450" cy="4588844"/>
          </a:xfrm>
        </p:grpSpPr>
        <p:sp>
          <p:nvSpPr>
            <p:cNvPr id="4675" name="Google Shape;4675;p80"/>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80"/>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80"/>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80"/>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80"/>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80"/>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1" name="Google Shape;4681;p80"/>
          <p:cNvGrpSpPr/>
          <p:nvPr/>
        </p:nvGrpSpPr>
        <p:grpSpPr>
          <a:xfrm>
            <a:off x="698034" y="977939"/>
            <a:ext cx="2665073" cy="1317140"/>
            <a:chOff x="793334" y="1192826"/>
            <a:chExt cx="2665073" cy="1317140"/>
          </a:xfrm>
        </p:grpSpPr>
        <p:sp>
          <p:nvSpPr>
            <p:cNvPr id="4682" name="Google Shape;4682;p80"/>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80"/>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80"/>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80"/>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80"/>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80"/>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80"/>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80"/>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80"/>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80"/>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80"/>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80"/>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80"/>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80"/>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80"/>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80"/>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80"/>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80"/>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80"/>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80"/>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80"/>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80"/>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80"/>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80"/>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80"/>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80"/>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80"/>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80"/>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80"/>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80"/>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80"/>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80"/>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80"/>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80"/>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80"/>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80"/>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80"/>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80"/>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80"/>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80"/>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80"/>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80"/>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80"/>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80"/>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80"/>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80"/>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80"/>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80"/>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80"/>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80"/>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80"/>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80"/>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80"/>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80"/>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80"/>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80"/>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80"/>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80"/>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80"/>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80"/>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80"/>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80"/>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80"/>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80"/>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80"/>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80"/>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80"/>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80"/>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80"/>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80"/>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80"/>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80"/>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80"/>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80"/>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80"/>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80"/>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80"/>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80"/>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80"/>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80"/>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80"/>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80"/>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80"/>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80"/>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80"/>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80"/>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80"/>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80"/>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80"/>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80"/>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80"/>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80"/>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80"/>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80"/>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80"/>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80"/>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80"/>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80"/>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80"/>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80"/>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80"/>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80"/>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80"/>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80"/>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80"/>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80"/>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80"/>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80"/>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80"/>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80"/>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80"/>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80"/>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80"/>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80"/>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80"/>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80"/>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80"/>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80"/>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80"/>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80"/>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80"/>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80"/>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80"/>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80"/>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80"/>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80"/>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80"/>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80"/>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80"/>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80"/>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80"/>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80"/>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80"/>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80"/>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80"/>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80"/>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80"/>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80"/>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80"/>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80"/>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80"/>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80"/>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80"/>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80"/>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80"/>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80"/>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80"/>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80"/>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80"/>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80"/>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80"/>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80"/>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80"/>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80"/>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80"/>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80"/>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80"/>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80"/>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80"/>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80"/>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80"/>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80"/>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80"/>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80"/>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80"/>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80"/>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80"/>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80"/>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80"/>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80"/>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80"/>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80"/>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80"/>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80"/>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80"/>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80"/>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80"/>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80"/>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80"/>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80"/>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80"/>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80"/>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80"/>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80"/>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80"/>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80"/>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80"/>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80"/>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80"/>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80"/>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80"/>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80"/>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80"/>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80"/>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80"/>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80"/>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80"/>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80"/>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80"/>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80"/>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80"/>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80"/>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80"/>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80"/>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80"/>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80"/>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80"/>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80"/>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80"/>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80"/>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80"/>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80"/>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80"/>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80"/>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80"/>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80"/>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80"/>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80"/>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80"/>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80"/>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80"/>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80"/>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80"/>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80"/>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80"/>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80"/>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80"/>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80"/>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80"/>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80"/>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80"/>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80"/>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80"/>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80"/>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80"/>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80"/>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80"/>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80"/>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80"/>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80"/>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80"/>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80"/>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80"/>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80"/>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80"/>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80"/>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80"/>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80"/>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80"/>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80"/>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80"/>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80"/>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80"/>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80"/>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80"/>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80"/>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80"/>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80"/>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80"/>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80"/>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80"/>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80"/>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80"/>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80"/>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80"/>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80"/>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80"/>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80"/>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80"/>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80"/>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80"/>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80"/>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80"/>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80"/>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80"/>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80"/>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80"/>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80"/>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80"/>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80"/>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80"/>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80"/>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80"/>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80"/>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80"/>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80"/>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80"/>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80"/>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80"/>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80"/>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80"/>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80"/>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80"/>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80"/>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80"/>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80"/>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80"/>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80"/>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80"/>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80"/>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80"/>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80"/>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80"/>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80"/>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80"/>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80"/>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80"/>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80"/>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80"/>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80"/>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80"/>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80"/>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80"/>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80"/>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80"/>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80"/>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80"/>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80"/>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80"/>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80"/>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80"/>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80"/>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80"/>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80"/>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80"/>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80"/>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80"/>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80"/>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80"/>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80"/>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80"/>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80"/>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80"/>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80"/>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80"/>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80"/>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80"/>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80"/>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80"/>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80"/>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80"/>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80"/>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80"/>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80"/>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80"/>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80"/>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80"/>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80"/>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80"/>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80"/>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80"/>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80"/>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80"/>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80"/>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80"/>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80"/>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80"/>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80"/>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80"/>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80"/>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80"/>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80"/>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80"/>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80"/>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80"/>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80"/>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80"/>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80"/>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80"/>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80"/>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80"/>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80"/>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80"/>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80"/>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80"/>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80"/>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80"/>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80"/>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80"/>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80"/>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80"/>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80"/>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80"/>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80"/>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80"/>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80"/>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80"/>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80"/>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80"/>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80"/>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80"/>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80"/>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80"/>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80"/>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80"/>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80"/>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80"/>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80"/>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80"/>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80"/>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80"/>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80"/>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80"/>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80"/>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80"/>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80"/>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80"/>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80"/>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80"/>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80"/>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80"/>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80"/>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80"/>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80"/>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80"/>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80"/>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80"/>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80"/>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80"/>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80"/>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80"/>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80"/>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80"/>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80"/>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80"/>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80"/>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80"/>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80"/>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80"/>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80"/>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80"/>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80"/>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80"/>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80"/>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80"/>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80"/>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80"/>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80"/>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80"/>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80"/>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80"/>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80"/>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80"/>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80"/>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80"/>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80"/>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80"/>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80"/>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80"/>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80"/>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80"/>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80"/>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80"/>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80"/>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80"/>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80"/>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80"/>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80"/>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80"/>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80"/>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80"/>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80"/>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80"/>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80"/>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80"/>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80"/>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80"/>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80"/>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80"/>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80"/>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80"/>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80"/>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80"/>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80"/>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80"/>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80"/>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80"/>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80"/>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80"/>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80"/>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80"/>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80"/>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80"/>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80"/>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80"/>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80"/>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80"/>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80"/>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80"/>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80"/>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80"/>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80"/>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80"/>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80"/>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80"/>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80"/>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80"/>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80"/>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80"/>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80"/>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80"/>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80"/>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80"/>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80"/>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80"/>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80"/>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80"/>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80"/>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80"/>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80"/>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80"/>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80"/>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80"/>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80"/>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80"/>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80"/>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80"/>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80"/>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80"/>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80"/>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80"/>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80"/>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80"/>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80"/>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80"/>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80"/>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80"/>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80"/>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80"/>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80"/>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80"/>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80"/>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80"/>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80"/>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80"/>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80"/>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80"/>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80"/>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80"/>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80"/>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80"/>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80"/>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80"/>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80"/>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80"/>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80"/>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80"/>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80"/>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80"/>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80"/>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80"/>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80"/>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80"/>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80"/>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80"/>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80"/>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80"/>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80"/>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80"/>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80"/>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80"/>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80"/>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80"/>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80"/>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80"/>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80"/>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80"/>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80"/>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80"/>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80"/>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80"/>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80"/>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80"/>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80"/>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80"/>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80"/>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80"/>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80"/>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80"/>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80"/>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80"/>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80"/>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80"/>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80"/>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80"/>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80"/>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80"/>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80"/>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80"/>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80"/>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80"/>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80"/>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80"/>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80"/>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80"/>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80"/>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80"/>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80"/>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80"/>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80"/>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80"/>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80"/>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80"/>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80"/>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80"/>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80"/>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80"/>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80"/>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80"/>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80"/>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80"/>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80"/>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80"/>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80"/>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80"/>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80"/>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80"/>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80"/>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80"/>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80"/>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80"/>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80"/>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80"/>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80"/>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80"/>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80"/>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80"/>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80"/>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80"/>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80"/>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80"/>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80"/>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80"/>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80"/>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80"/>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80"/>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80"/>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80"/>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80"/>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80"/>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80"/>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80"/>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80"/>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80"/>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80"/>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80"/>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80"/>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80"/>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80"/>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80"/>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80"/>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80"/>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80"/>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80"/>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80"/>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80"/>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80"/>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80"/>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80"/>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80"/>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80"/>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80"/>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80"/>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80"/>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80"/>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80"/>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80"/>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80"/>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80"/>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80"/>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80"/>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80"/>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80"/>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80"/>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80"/>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80"/>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80"/>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80"/>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80"/>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80"/>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80"/>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80"/>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80"/>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80"/>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80"/>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80"/>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80"/>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80"/>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80"/>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80"/>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80"/>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80"/>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80"/>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80"/>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80"/>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80"/>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80"/>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80"/>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80"/>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80"/>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80"/>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80"/>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80"/>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80"/>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80"/>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80"/>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80"/>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80"/>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80"/>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80"/>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80"/>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80"/>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80"/>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80"/>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80"/>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80"/>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80"/>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80"/>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80"/>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80"/>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80"/>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80"/>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80"/>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80"/>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80"/>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80"/>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80"/>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80"/>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80"/>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80"/>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80"/>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80"/>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80"/>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80"/>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80"/>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80"/>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80"/>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80"/>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80"/>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80"/>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80"/>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80"/>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80"/>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80"/>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80"/>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80"/>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80"/>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80"/>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80"/>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80"/>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80"/>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80"/>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80"/>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80"/>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80"/>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80"/>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80"/>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80"/>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80"/>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80"/>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80"/>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80"/>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80"/>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80"/>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80"/>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80"/>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80"/>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80"/>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80"/>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80"/>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80"/>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80"/>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80"/>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80"/>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80"/>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80"/>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80"/>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80"/>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80"/>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80"/>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80"/>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80"/>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80"/>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80"/>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80"/>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80"/>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80"/>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80"/>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80"/>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80"/>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80"/>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80"/>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80"/>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80"/>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80"/>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80"/>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80"/>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80"/>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80"/>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80"/>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80"/>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80"/>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80"/>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80"/>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80"/>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80"/>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80"/>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80"/>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80"/>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80"/>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80"/>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80"/>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80"/>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80"/>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80"/>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80"/>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80"/>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80"/>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80"/>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80"/>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80"/>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80"/>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80"/>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80"/>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80"/>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80"/>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80"/>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80"/>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80"/>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80"/>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80"/>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80"/>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80"/>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80"/>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80"/>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80"/>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80"/>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80"/>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80"/>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80"/>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80"/>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80"/>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80"/>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80"/>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80"/>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80"/>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80"/>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80"/>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80"/>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80"/>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80"/>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80"/>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80"/>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80"/>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80"/>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80"/>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80"/>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80"/>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80"/>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80"/>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80"/>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80"/>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80"/>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80"/>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80"/>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80"/>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80"/>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80"/>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80"/>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80"/>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80"/>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80"/>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80"/>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80"/>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80"/>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80"/>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80"/>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80"/>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80"/>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80"/>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80"/>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80"/>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80"/>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80"/>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80"/>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80"/>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80"/>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80"/>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80"/>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80"/>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80"/>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80"/>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80"/>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80"/>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80"/>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80"/>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80"/>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80"/>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80"/>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80"/>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80"/>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80"/>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80"/>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80"/>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80"/>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80"/>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80"/>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80"/>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80"/>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80"/>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80"/>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80"/>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80"/>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80"/>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80"/>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80"/>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80"/>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80"/>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80"/>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80"/>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80"/>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80"/>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80"/>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80"/>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80"/>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80"/>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80"/>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80"/>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80"/>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80"/>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80"/>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80"/>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80"/>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80"/>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80"/>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80"/>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80"/>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80"/>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80"/>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80"/>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80"/>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80"/>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80"/>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80"/>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80"/>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80"/>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80"/>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80"/>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80"/>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80"/>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80"/>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80"/>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80"/>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80"/>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80"/>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80"/>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80"/>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80"/>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80"/>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80"/>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80"/>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80"/>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80"/>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80"/>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80"/>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80"/>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80"/>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80"/>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80"/>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80"/>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80"/>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80"/>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80"/>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80"/>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80"/>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80"/>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80"/>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80"/>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80"/>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80"/>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80"/>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80"/>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80"/>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80"/>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80"/>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80"/>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80"/>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80"/>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80"/>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80"/>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80"/>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80"/>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80"/>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80"/>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80"/>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80"/>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80"/>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80"/>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80"/>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80"/>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80"/>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80"/>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80"/>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80"/>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80"/>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80"/>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80"/>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80"/>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80"/>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80"/>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80"/>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80"/>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80"/>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80"/>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80"/>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80"/>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80"/>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80"/>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80"/>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80"/>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80"/>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80"/>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80"/>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80"/>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80"/>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80"/>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80"/>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80"/>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80"/>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80"/>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80"/>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80"/>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80"/>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80"/>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80"/>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80"/>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80"/>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80"/>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80"/>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80"/>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80"/>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80"/>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80"/>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80"/>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80"/>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80"/>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80"/>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80"/>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80"/>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80"/>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80"/>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80"/>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80"/>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80"/>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80"/>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80"/>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80"/>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80"/>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80"/>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80"/>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80"/>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80"/>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80"/>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80"/>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80"/>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80"/>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80"/>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80"/>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80"/>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80"/>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80"/>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80"/>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80"/>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80"/>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80"/>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80"/>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80"/>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80"/>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80"/>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80"/>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80"/>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80"/>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80"/>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80"/>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80"/>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80"/>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80"/>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80"/>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80"/>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80"/>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80"/>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80"/>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80"/>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80"/>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80"/>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80"/>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80"/>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80"/>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80"/>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80"/>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80"/>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80"/>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80"/>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80"/>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80"/>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80"/>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80"/>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80"/>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80"/>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80"/>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80"/>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80"/>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80"/>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80"/>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80"/>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80"/>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80"/>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80"/>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80"/>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80"/>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80"/>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80"/>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80"/>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80"/>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80"/>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80"/>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80"/>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80"/>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80"/>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80"/>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80"/>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80"/>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80"/>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80"/>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80"/>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80"/>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80"/>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80"/>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80"/>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80"/>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80"/>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80"/>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80"/>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80"/>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80"/>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80"/>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80"/>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80"/>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80"/>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80"/>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80"/>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80"/>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80"/>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80"/>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80"/>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80"/>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80"/>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80"/>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80"/>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80"/>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80"/>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80"/>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80"/>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80"/>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80"/>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80"/>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80"/>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80"/>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80"/>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80"/>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80"/>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80"/>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80"/>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80"/>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80"/>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80"/>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80"/>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80"/>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80"/>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80"/>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80"/>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80"/>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80"/>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80"/>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80"/>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80"/>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80"/>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80"/>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80"/>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80"/>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80"/>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80"/>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80"/>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80"/>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80"/>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80"/>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80"/>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80"/>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80"/>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80"/>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80"/>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80"/>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80"/>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80"/>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80"/>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80"/>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80"/>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80"/>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80"/>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80"/>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80"/>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80"/>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80"/>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80"/>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80"/>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80"/>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80"/>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80"/>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80"/>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80"/>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80"/>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80"/>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80"/>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80"/>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80"/>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80"/>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80"/>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80"/>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80"/>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80"/>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80"/>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80"/>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80"/>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80"/>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80"/>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80"/>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80"/>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80"/>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80"/>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80"/>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80"/>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80"/>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80"/>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80"/>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80"/>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80"/>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80"/>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80"/>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80"/>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80"/>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80"/>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80"/>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80"/>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80"/>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80"/>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80"/>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80"/>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80"/>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80"/>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80"/>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80"/>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80"/>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80"/>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80"/>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80"/>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80"/>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80"/>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80"/>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80"/>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80"/>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80"/>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80"/>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80"/>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80"/>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80"/>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80"/>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80"/>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80"/>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80"/>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80"/>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80"/>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80"/>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80"/>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80"/>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80"/>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80"/>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80"/>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80"/>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80"/>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80"/>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80"/>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80"/>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80"/>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80"/>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80"/>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80"/>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80"/>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80"/>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80"/>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80"/>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80"/>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80"/>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80"/>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80"/>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80"/>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80"/>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80"/>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80"/>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80"/>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80"/>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80"/>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80"/>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80"/>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80"/>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80"/>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80"/>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80"/>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80"/>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80"/>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80"/>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80"/>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80"/>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80"/>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80"/>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80"/>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80"/>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80"/>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80"/>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80"/>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80"/>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80"/>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80"/>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80"/>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80"/>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80"/>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80"/>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80"/>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80"/>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80"/>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80"/>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80"/>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80"/>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80"/>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80"/>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80"/>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80"/>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80"/>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80"/>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80"/>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80"/>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80"/>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80"/>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80"/>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80"/>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80"/>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80"/>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80"/>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80"/>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80"/>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80"/>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80"/>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80"/>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80"/>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80"/>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80"/>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80"/>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80"/>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80"/>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80"/>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80"/>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80"/>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80"/>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80"/>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80"/>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80"/>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80"/>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80"/>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80"/>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80"/>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80"/>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80"/>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80"/>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80"/>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80"/>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80"/>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80"/>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80"/>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80"/>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80"/>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80"/>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80"/>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80"/>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80"/>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80"/>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80"/>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80"/>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80"/>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80"/>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80"/>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80"/>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80"/>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80"/>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80"/>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80"/>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80"/>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80"/>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80"/>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80"/>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80"/>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80"/>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80"/>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80"/>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80"/>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80"/>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80"/>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80"/>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80"/>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80"/>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80"/>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80"/>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80"/>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80"/>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80"/>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80"/>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80"/>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80"/>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80"/>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80"/>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80"/>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80"/>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80"/>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80"/>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80"/>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80"/>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80"/>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80"/>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80"/>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80"/>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80"/>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80"/>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80"/>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80"/>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80"/>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80"/>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80"/>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80"/>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80"/>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80"/>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80"/>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80"/>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80"/>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80"/>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80"/>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80"/>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80"/>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80"/>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80"/>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80"/>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80"/>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80"/>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80"/>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80"/>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80"/>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80"/>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80"/>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80"/>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80"/>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80"/>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80"/>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80"/>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80"/>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80"/>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80"/>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80"/>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80"/>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80"/>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80"/>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80"/>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80"/>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80"/>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80"/>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80"/>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80"/>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80"/>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80"/>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80"/>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80"/>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80"/>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80"/>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80"/>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80"/>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80"/>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80"/>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80"/>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80"/>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80"/>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80"/>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80"/>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80"/>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80"/>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80"/>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80"/>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80"/>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80"/>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80"/>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80"/>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80"/>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80"/>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80"/>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80"/>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80"/>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80"/>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80"/>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80"/>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80"/>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80"/>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80"/>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80"/>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80"/>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80"/>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80"/>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80"/>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80"/>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80"/>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80"/>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80"/>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80"/>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80"/>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80"/>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80"/>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80"/>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80"/>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80"/>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80"/>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80"/>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80"/>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80"/>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80"/>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80"/>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80"/>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80"/>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80"/>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80"/>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80"/>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80"/>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80"/>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80"/>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80"/>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80"/>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80"/>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80"/>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80"/>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80"/>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80"/>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80"/>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80"/>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80"/>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80"/>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80"/>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80"/>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80"/>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80"/>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80"/>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80"/>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80"/>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80"/>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80"/>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80"/>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80"/>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80"/>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80"/>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80"/>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80"/>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80"/>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80"/>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80"/>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80"/>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80"/>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80"/>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80"/>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80"/>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80"/>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80"/>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80"/>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80"/>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80"/>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80"/>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80"/>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80"/>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80"/>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80"/>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80"/>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80"/>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80"/>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80"/>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80"/>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80"/>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80"/>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80"/>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80"/>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80"/>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80"/>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80"/>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80"/>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80"/>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80"/>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80"/>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80"/>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80"/>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80"/>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80"/>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80"/>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80"/>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80"/>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80"/>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80"/>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80"/>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80"/>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80"/>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80"/>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80"/>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80"/>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80"/>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80"/>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80"/>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80"/>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80"/>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80"/>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80"/>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80"/>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80"/>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80"/>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80"/>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80"/>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80"/>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80"/>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80"/>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80"/>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80"/>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80"/>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80"/>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80"/>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80"/>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80"/>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80"/>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80"/>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80"/>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80"/>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80"/>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80"/>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80"/>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80"/>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80"/>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80"/>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80"/>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80"/>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80"/>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80"/>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80"/>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80"/>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80"/>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80"/>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80"/>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80"/>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80"/>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80"/>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80"/>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80"/>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80"/>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80"/>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80"/>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80"/>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80"/>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80"/>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80"/>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80"/>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80"/>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80"/>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80"/>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80"/>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80"/>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80"/>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80"/>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80"/>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80"/>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80"/>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80"/>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80"/>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80"/>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80"/>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80"/>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80"/>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80"/>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80"/>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80"/>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80"/>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80"/>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80"/>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80"/>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80"/>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80"/>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80"/>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80"/>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80"/>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80"/>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80"/>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80"/>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80"/>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80"/>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80"/>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80"/>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80"/>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80"/>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80"/>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80"/>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80"/>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80"/>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80"/>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80"/>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80"/>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80"/>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80"/>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80"/>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80"/>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80"/>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80"/>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80"/>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80"/>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80"/>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80"/>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80"/>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80"/>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80"/>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80"/>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80"/>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80"/>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80"/>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80"/>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80"/>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80"/>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80"/>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80"/>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80"/>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80"/>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80"/>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80"/>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80"/>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80"/>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80"/>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80"/>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80"/>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80"/>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80"/>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80"/>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80"/>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80"/>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80"/>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80"/>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80"/>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80"/>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80"/>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80"/>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80"/>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80"/>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80"/>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80"/>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80"/>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80"/>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80"/>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80"/>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80"/>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80"/>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80"/>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80"/>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80"/>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80"/>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80"/>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80"/>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80"/>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80"/>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80"/>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80"/>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80"/>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80"/>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80"/>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80"/>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80"/>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80"/>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80"/>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80"/>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80"/>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80"/>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80"/>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80"/>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80"/>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80"/>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80"/>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80"/>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80"/>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80"/>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80"/>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80"/>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80"/>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80"/>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80"/>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80"/>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80"/>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80"/>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80"/>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80"/>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80"/>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80"/>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80"/>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80"/>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80"/>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80"/>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80"/>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80"/>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80"/>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80"/>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80"/>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80"/>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80"/>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80"/>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80"/>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80"/>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80"/>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80"/>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80"/>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80"/>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80"/>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80"/>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80"/>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80"/>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80"/>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80"/>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80"/>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80"/>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80"/>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80"/>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80"/>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80"/>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80"/>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80"/>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80"/>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80"/>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80"/>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80"/>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80"/>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80"/>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80"/>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80"/>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80"/>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80"/>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80"/>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80"/>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80"/>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80"/>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80"/>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80"/>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80"/>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80"/>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80"/>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80"/>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80"/>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80"/>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80"/>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80"/>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80"/>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80"/>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80"/>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80"/>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80"/>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80"/>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80"/>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80"/>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80"/>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80"/>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80"/>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80"/>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80"/>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80"/>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80"/>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80"/>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80"/>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80"/>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80"/>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80"/>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80"/>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80"/>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80"/>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80"/>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80"/>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80"/>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80"/>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80"/>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80"/>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80"/>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80"/>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80"/>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80"/>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80"/>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80"/>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80"/>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80"/>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80"/>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80"/>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80"/>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80"/>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80"/>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80"/>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80"/>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80"/>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80"/>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80"/>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80"/>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80"/>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80"/>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80"/>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80"/>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80"/>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80"/>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80"/>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80"/>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80"/>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80"/>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80"/>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80"/>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80"/>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80"/>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80"/>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80"/>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80"/>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80"/>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80"/>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80"/>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80"/>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80"/>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80"/>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80"/>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80"/>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80"/>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80"/>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80"/>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80"/>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80"/>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80"/>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80"/>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80"/>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80"/>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80"/>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80"/>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80"/>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80"/>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80"/>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80"/>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80"/>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80"/>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80"/>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80"/>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80"/>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80"/>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80"/>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80"/>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80"/>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80"/>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80"/>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80"/>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80"/>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80"/>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80"/>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80"/>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80"/>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80"/>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80"/>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80"/>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80"/>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80"/>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80"/>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80"/>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80"/>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80"/>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80"/>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80"/>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80"/>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80"/>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80"/>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80"/>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80"/>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80"/>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80"/>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80"/>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80"/>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80"/>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80"/>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80"/>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80"/>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80"/>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80"/>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80"/>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80"/>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80"/>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80"/>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80"/>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80"/>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80"/>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80"/>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80"/>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80"/>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80"/>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80"/>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80"/>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80"/>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80"/>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80"/>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80"/>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80"/>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80"/>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80"/>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80"/>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80"/>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80"/>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80"/>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80"/>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80"/>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80"/>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80"/>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80"/>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80"/>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80"/>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80"/>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80"/>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80"/>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80"/>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80"/>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80"/>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80"/>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80"/>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80"/>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80"/>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80"/>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80"/>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80"/>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80"/>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80"/>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80"/>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80"/>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80"/>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80"/>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80"/>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80"/>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80"/>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80"/>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80"/>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80"/>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80"/>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80"/>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80"/>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80"/>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80"/>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80"/>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80"/>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80"/>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80"/>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80"/>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80"/>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80"/>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80"/>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80"/>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80"/>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80"/>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80"/>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80"/>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80"/>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80"/>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80"/>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80"/>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80"/>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80"/>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80"/>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80"/>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80"/>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80"/>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80"/>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80"/>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80"/>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80"/>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80"/>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80"/>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80"/>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80"/>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80"/>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80"/>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80"/>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80"/>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80"/>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80"/>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80"/>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80"/>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80"/>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80"/>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80"/>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80"/>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80"/>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80"/>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80"/>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80"/>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80"/>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80"/>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80"/>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80"/>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80"/>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80"/>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80"/>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80"/>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80"/>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80"/>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80"/>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80"/>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80"/>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80"/>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80"/>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80"/>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80"/>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80"/>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80"/>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80"/>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80"/>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80"/>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80"/>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80"/>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80"/>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80"/>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80"/>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80"/>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80"/>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80"/>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80"/>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80"/>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80"/>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80"/>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80"/>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80"/>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80"/>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80"/>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80"/>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80"/>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80"/>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80"/>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80"/>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80"/>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80"/>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80"/>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80"/>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80"/>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80"/>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80"/>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80"/>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80"/>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80"/>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80"/>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80"/>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80"/>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80"/>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80"/>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80"/>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80"/>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80"/>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80"/>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80"/>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80"/>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80"/>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80"/>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80"/>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80"/>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80"/>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80"/>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80"/>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80"/>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80"/>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80"/>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80"/>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80"/>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80"/>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80"/>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80"/>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80"/>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80"/>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80"/>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80"/>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80"/>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80"/>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80"/>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80"/>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80"/>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80"/>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80"/>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80"/>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80"/>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80"/>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80"/>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80"/>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80"/>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80"/>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80"/>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80"/>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80"/>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80"/>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80"/>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80"/>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80"/>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80"/>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80"/>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80"/>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80"/>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80"/>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80"/>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80"/>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80"/>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80"/>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80"/>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80"/>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80"/>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80"/>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80"/>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80"/>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80"/>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80"/>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80"/>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80"/>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80"/>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80"/>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80"/>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80"/>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80"/>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80"/>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80"/>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80"/>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80"/>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80"/>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80"/>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80"/>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80"/>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80"/>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80"/>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80"/>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80"/>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80"/>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80"/>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80"/>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80"/>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80"/>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80"/>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80"/>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80"/>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80"/>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80"/>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80"/>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80"/>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80"/>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80"/>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80"/>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80"/>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80"/>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80"/>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80"/>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80"/>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80"/>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80"/>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80"/>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80"/>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80"/>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80"/>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80"/>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80"/>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80"/>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80"/>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80"/>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80"/>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80"/>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80"/>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80"/>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80"/>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80"/>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80"/>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80"/>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80"/>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80"/>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80"/>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80"/>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80"/>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80"/>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80"/>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80"/>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80"/>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80"/>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80"/>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80"/>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80"/>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80"/>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80"/>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80"/>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80"/>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80"/>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80"/>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80"/>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80"/>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80"/>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80"/>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80"/>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80"/>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80"/>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80"/>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80"/>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80"/>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80"/>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80"/>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80"/>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80"/>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80"/>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80"/>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80"/>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80"/>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80"/>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80"/>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80"/>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80"/>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80"/>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80"/>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80"/>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80"/>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80"/>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80"/>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80"/>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80"/>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80"/>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80"/>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80"/>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80"/>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80"/>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80"/>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80"/>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80"/>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80"/>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80"/>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80"/>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80"/>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80"/>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80"/>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80"/>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80"/>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80"/>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80"/>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80"/>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80"/>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80"/>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80"/>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80"/>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80"/>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80"/>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80"/>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80"/>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80"/>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80"/>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80"/>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80"/>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80"/>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80"/>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80"/>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80"/>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80"/>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80"/>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80"/>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80"/>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80"/>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80"/>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80"/>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80"/>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80"/>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80"/>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80"/>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80"/>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80"/>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80"/>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80"/>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80"/>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80"/>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80"/>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80"/>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80"/>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80"/>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80"/>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80"/>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80"/>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80"/>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80"/>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80"/>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80"/>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80"/>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80"/>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80"/>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80"/>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80"/>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80"/>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80"/>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80"/>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80"/>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80"/>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80"/>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80"/>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80"/>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80"/>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80"/>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80"/>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80"/>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80"/>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80"/>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80"/>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80"/>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80"/>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80"/>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80"/>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80"/>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80"/>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80"/>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80"/>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80"/>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80"/>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80"/>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80"/>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80"/>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80"/>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80"/>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80"/>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80"/>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80"/>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80"/>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80"/>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80"/>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80"/>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80"/>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80"/>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80"/>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80"/>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80"/>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80"/>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80"/>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80"/>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80"/>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80"/>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80"/>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80"/>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80"/>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80"/>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80"/>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80"/>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80"/>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80"/>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80"/>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80"/>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80"/>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80"/>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80"/>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80"/>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80"/>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80"/>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80"/>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80"/>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80"/>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80"/>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80"/>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80"/>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80"/>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80"/>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80"/>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80"/>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80"/>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80"/>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80"/>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80"/>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80"/>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80"/>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80"/>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80"/>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80"/>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80"/>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80"/>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80"/>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80"/>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80"/>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80"/>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80"/>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80"/>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80"/>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80"/>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80"/>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80"/>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80"/>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80"/>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80"/>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80"/>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80"/>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80"/>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80"/>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80"/>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80"/>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80"/>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80"/>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80"/>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80"/>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80"/>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80"/>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80"/>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80"/>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80"/>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80"/>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80"/>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80"/>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80"/>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80"/>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80"/>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80"/>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80"/>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80"/>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80"/>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80"/>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80"/>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80"/>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80"/>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80"/>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80"/>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80"/>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80"/>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80"/>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80"/>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80"/>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80"/>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80"/>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80"/>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80"/>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80"/>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80"/>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80"/>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80"/>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80"/>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80"/>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80"/>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80"/>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80"/>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80"/>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80"/>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80"/>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80"/>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80"/>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80"/>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80"/>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80"/>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80"/>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80"/>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80"/>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80"/>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80"/>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80"/>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80"/>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80"/>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80"/>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80"/>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80"/>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80"/>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80"/>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80"/>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80"/>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80"/>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80"/>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80"/>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80"/>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80"/>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80"/>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80"/>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80"/>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80"/>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80"/>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80"/>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80"/>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80"/>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80"/>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80"/>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80"/>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80"/>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80"/>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80"/>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80"/>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80"/>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80"/>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80"/>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80"/>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80"/>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80"/>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80"/>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80"/>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80"/>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80"/>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80"/>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80"/>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80"/>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80"/>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80"/>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80"/>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80"/>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80"/>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80"/>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80"/>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80"/>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80"/>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80"/>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80"/>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80"/>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80"/>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80"/>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80"/>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80"/>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80"/>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80"/>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80"/>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80"/>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80"/>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80"/>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80"/>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80"/>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80"/>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80"/>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80"/>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80"/>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80"/>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80"/>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80"/>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80"/>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80"/>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80"/>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80"/>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80"/>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80"/>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80"/>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80"/>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80"/>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80"/>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80"/>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80"/>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80"/>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80"/>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80"/>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80"/>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80"/>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80"/>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80"/>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80"/>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80"/>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80"/>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80"/>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80"/>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80"/>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80"/>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80"/>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80"/>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80"/>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80"/>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80"/>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80"/>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80"/>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80"/>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80"/>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80"/>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80"/>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80"/>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80"/>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80"/>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80"/>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80"/>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80"/>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80"/>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80"/>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80"/>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80"/>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80"/>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80"/>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80"/>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80"/>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80"/>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80"/>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80"/>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80"/>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80"/>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80"/>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80"/>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80"/>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80"/>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80"/>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80"/>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80"/>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80"/>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80"/>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80"/>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80"/>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80"/>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80"/>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80"/>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80"/>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80"/>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80"/>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80"/>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80"/>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80"/>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80"/>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80"/>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80"/>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80"/>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80"/>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80"/>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80"/>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80"/>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80"/>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80"/>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80"/>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80"/>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80"/>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80"/>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80"/>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80"/>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80"/>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80"/>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80"/>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80"/>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80"/>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80"/>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80"/>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80"/>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80"/>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80"/>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80"/>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80"/>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80"/>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80"/>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80"/>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80"/>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80"/>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80"/>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80"/>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80"/>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80"/>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80"/>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80"/>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80"/>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80"/>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80"/>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80"/>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80"/>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80"/>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80"/>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80"/>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80"/>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80"/>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80"/>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80"/>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80"/>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80"/>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80"/>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80"/>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80"/>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80"/>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80"/>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80"/>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80"/>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80"/>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80"/>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80"/>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80"/>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80"/>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80"/>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80"/>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80"/>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80"/>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80"/>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80"/>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80"/>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80"/>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80"/>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80"/>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80"/>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80"/>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80"/>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80"/>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80"/>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80"/>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80"/>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80"/>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80"/>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80"/>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80"/>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80"/>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80"/>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80"/>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80"/>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80"/>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80"/>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80"/>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80"/>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80"/>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80"/>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80"/>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80"/>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80"/>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80"/>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80"/>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80"/>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80"/>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80"/>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80"/>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80"/>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80"/>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80"/>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80"/>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80"/>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80"/>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80"/>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80"/>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80"/>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80"/>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80"/>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80"/>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80"/>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80"/>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80"/>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80"/>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80"/>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80"/>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80"/>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80"/>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80"/>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80"/>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80"/>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80"/>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80"/>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80"/>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80"/>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80"/>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80"/>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80"/>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80"/>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80"/>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80"/>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80"/>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80"/>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80"/>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80"/>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80"/>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80"/>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80"/>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80"/>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80"/>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80"/>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80"/>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80"/>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80"/>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80"/>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80"/>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80"/>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80"/>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80"/>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80"/>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80"/>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80"/>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80"/>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80"/>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80"/>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80"/>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80"/>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80"/>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80"/>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80"/>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80"/>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80"/>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80"/>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80"/>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80"/>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80"/>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80"/>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80"/>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80"/>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80"/>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80"/>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80"/>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80"/>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80"/>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80"/>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80"/>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80"/>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80"/>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80"/>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80"/>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80"/>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80"/>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80"/>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80"/>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80"/>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80"/>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80"/>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80"/>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80"/>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80"/>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80"/>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80"/>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80"/>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80"/>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80"/>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80"/>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80"/>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80"/>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80"/>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80"/>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80"/>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80"/>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80"/>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80"/>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80"/>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80"/>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80"/>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80"/>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80"/>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80"/>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80"/>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80"/>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80"/>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80"/>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80"/>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80"/>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80"/>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80"/>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80"/>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80"/>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80"/>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80"/>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80"/>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80"/>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80"/>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80"/>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80"/>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80"/>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80"/>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80"/>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80"/>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80"/>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80"/>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80"/>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80"/>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80"/>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80"/>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80"/>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80"/>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80"/>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80"/>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80"/>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80"/>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80"/>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80"/>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80"/>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80"/>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80"/>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80"/>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80"/>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80"/>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80"/>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80"/>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80"/>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80"/>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80"/>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80"/>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80"/>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80"/>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80"/>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80"/>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80"/>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80"/>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80"/>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80"/>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80"/>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80"/>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80"/>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80"/>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80"/>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80"/>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80"/>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80"/>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80"/>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80"/>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80"/>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80"/>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80"/>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80"/>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80"/>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80"/>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80"/>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80"/>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80"/>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80"/>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80"/>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80"/>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80"/>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80"/>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80"/>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80"/>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80"/>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80"/>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80"/>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80"/>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80"/>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80"/>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80"/>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80"/>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80"/>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80"/>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80"/>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80"/>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80"/>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80"/>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80"/>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80"/>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80"/>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80"/>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80"/>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80"/>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80"/>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80"/>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80"/>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80"/>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80"/>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80"/>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80"/>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80"/>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80"/>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80"/>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80"/>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80"/>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80"/>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80"/>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80"/>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80"/>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80"/>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80"/>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80"/>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80"/>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80"/>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80"/>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80"/>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80"/>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80"/>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80"/>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80"/>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80"/>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80"/>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80"/>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80"/>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80"/>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80"/>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80"/>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80"/>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80"/>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80"/>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80"/>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80"/>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80"/>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80"/>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80"/>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80"/>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80"/>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80"/>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80"/>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80"/>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80"/>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80"/>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80"/>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80"/>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80"/>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80"/>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80"/>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80"/>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80"/>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80"/>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80"/>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80"/>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80"/>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80"/>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80"/>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80"/>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80"/>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80"/>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80"/>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80"/>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80"/>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80"/>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80"/>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80"/>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80"/>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80"/>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80"/>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80"/>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80"/>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80"/>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80"/>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80"/>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80"/>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80"/>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80"/>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80"/>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80"/>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80"/>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80"/>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80"/>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80"/>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80"/>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80"/>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80"/>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80"/>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80"/>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80"/>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80"/>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80"/>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80"/>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80"/>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80"/>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80"/>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80"/>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80"/>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80"/>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80"/>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80"/>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80"/>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80"/>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80"/>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80"/>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80"/>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80"/>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80"/>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80"/>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80"/>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80"/>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80"/>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80"/>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80"/>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80"/>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80"/>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80"/>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80"/>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80"/>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80"/>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80"/>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80"/>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80"/>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80"/>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80"/>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80"/>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80"/>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80"/>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80"/>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80"/>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80"/>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80"/>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80"/>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80"/>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80"/>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80"/>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80"/>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80"/>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80"/>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80"/>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80"/>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80"/>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80"/>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80"/>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80"/>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80"/>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80"/>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80"/>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80"/>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80"/>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80"/>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80"/>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80"/>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80"/>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80"/>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80"/>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80"/>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80"/>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80"/>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80"/>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80"/>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80"/>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80"/>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80"/>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80"/>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80"/>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80"/>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80"/>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80"/>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80"/>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80"/>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80"/>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80"/>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80"/>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80"/>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80"/>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80"/>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80"/>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80"/>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80"/>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80"/>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80"/>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80"/>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80"/>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80"/>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80"/>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80"/>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80"/>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80"/>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80"/>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80"/>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80"/>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80"/>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80"/>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80"/>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80"/>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80"/>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80"/>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80"/>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80"/>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80"/>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80"/>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80"/>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80"/>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80"/>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80"/>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80"/>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80"/>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80"/>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80"/>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80"/>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80"/>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80"/>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80"/>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80"/>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80"/>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80"/>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80"/>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80"/>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80"/>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80"/>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80"/>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80"/>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80"/>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80"/>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80"/>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80"/>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80"/>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80"/>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80"/>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80"/>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80"/>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80"/>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80"/>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80"/>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80"/>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80"/>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80"/>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80"/>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80"/>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80"/>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80"/>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80"/>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80"/>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80"/>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80"/>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80"/>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80"/>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80"/>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80"/>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80"/>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80"/>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80"/>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80"/>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80"/>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80"/>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80"/>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80"/>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80"/>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80"/>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80"/>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80"/>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80"/>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80"/>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80"/>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80"/>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80"/>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80"/>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80"/>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80"/>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80"/>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80"/>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80"/>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80"/>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80"/>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80"/>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80"/>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80"/>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80"/>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80"/>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80"/>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80"/>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80"/>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80"/>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80"/>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80"/>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80"/>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80"/>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80"/>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80"/>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80"/>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80"/>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80"/>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80"/>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80"/>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80"/>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80"/>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80"/>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80"/>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80"/>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80"/>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80"/>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80"/>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80"/>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80"/>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80"/>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80"/>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80"/>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80"/>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80"/>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80"/>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80"/>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80"/>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80"/>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80"/>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80"/>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80"/>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80"/>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80"/>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80"/>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80"/>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80"/>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80"/>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80"/>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80"/>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80"/>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80"/>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80"/>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80"/>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80"/>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80"/>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80"/>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80"/>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80"/>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80"/>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80"/>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80"/>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80"/>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80"/>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80"/>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80"/>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80"/>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80"/>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80"/>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80"/>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80"/>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80"/>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80"/>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80"/>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80"/>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80"/>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80"/>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80"/>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80"/>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80"/>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80"/>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80"/>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80"/>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80"/>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80"/>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80"/>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80"/>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80"/>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80"/>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80"/>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80"/>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80"/>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80"/>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80"/>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80"/>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80"/>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80"/>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80"/>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80"/>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80"/>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80"/>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80"/>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80"/>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80"/>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80"/>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80"/>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80"/>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80"/>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80"/>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80"/>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80"/>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80"/>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80"/>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80"/>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80"/>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80"/>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80"/>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80"/>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80"/>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80"/>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80"/>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80"/>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80"/>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80"/>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80"/>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80"/>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80"/>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80"/>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80"/>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80"/>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80"/>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80"/>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80"/>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80"/>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80"/>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80"/>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80"/>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80"/>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80"/>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80"/>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80"/>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80"/>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80"/>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80"/>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80"/>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80"/>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80"/>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80"/>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80"/>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80"/>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80"/>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80"/>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80"/>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80"/>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80"/>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80"/>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80"/>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80"/>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80"/>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80"/>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80"/>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80"/>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80"/>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80"/>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80"/>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80"/>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80"/>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80"/>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80"/>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80"/>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80"/>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80"/>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80"/>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80"/>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80"/>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80"/>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80"/>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80"/>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80"/>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80"/>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80"/>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80"/>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80"/>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80"/>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80"/>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80"/>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80"/>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80"/>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80"/>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80"/>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80"/>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80"/>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80"/>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80"/>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80"/>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80"/>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80"/>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80"/>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80"/>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80"/>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80"/>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80"/>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80"/>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80"/>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80"/>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80"/>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80"/>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80"/>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80"/>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80"/>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80"/>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80"/>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80"/>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80"/>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80"/>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80"/>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80"/>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80"/>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80"/>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80"/>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80"/>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80"/>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80"/>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80"/>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80"/>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80"/>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80"/>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80"/>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80"/>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80"/>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80"/>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80"/>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80"/>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80"/>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80"/>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80"/>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80"/>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80"/>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80"/>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80"/>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80"/>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80"/>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80"/>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80"/>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80"/>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80"/>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80"/>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80"/>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80"/>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80"/>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80"/>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80"/>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80"/>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80"/>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80"/>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80"/>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80"/>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80"/>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80"/>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80"/>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80"/>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80"/>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80"/>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80"/>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80"/>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80"/>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80"/>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80"/>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80"/>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80"/>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80"/>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80"/>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80"/>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80"/>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80"/>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80"/>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80"/>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80"/>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80"/>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80"/>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80"/>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80"/>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80"/>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80"/>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80"/>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80"/>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80"/>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80"/>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80"/>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80"/>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80"/>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80"/>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80"/>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80"/>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80"/>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80"/>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80"/>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80"/>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80"/>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80"/>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80"/>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80"/>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80"/>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80"/>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80"/>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80"/>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80"/>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80"/>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80"/>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80"/>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80"/>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80"/>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80"/>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80"/>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80"/>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80"/>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80"/>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80"/>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80"/>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80"/>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80"/>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80"/>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80"/>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80"/>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80"/>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80"/>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80"/>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80"/>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80"/>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80"/>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80"/>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80"/>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80"/>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80"/>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80"/>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80"/>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80"/>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80"/>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80"/>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80"/>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80"/>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80"/>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80"/>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80"/>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80"/>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80"/>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80"/>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80"/>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80"/>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80"/>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80"/>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80"/>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80"/>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80"/>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80"/>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80"/>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80"/>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80"/>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80"/>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80"/>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80"/>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80"/>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80"/>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80"/>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80"/>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80"/>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80"/>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80"/>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80"/>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80"/>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80"/>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80"/>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80"/>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80"/>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80"/>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80"/>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80"/>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80"/>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80"/>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80"/>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80"/>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80"/>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80"/>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80"/>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80"/>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80"/>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80"/>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80"/>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80"/>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80"/>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80"/>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80"/>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80"/>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80"/>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80"/>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80"/>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80"/>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80"/>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80"/>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80"/>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80"/>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80"/>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80"/>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80"/>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80"/>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80"/>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80"/>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80"/>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80"/>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80"/>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80"/>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80"/>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80"/>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80"/>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80"/>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80"/>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80"/>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80"/>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80"/>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80"/>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80"/>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80"/>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80"/>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80"/>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80"/>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80"/>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80"/>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80"/>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80"/>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80"/>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80"/>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80"/>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80"/>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80"/>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80"/>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80"/>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80"/>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80"/>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80"/>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80"/>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80"/>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80"/>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80"/>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80"/>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80"/>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80"/>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80"/>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80"/>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80"/>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80"/>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80"/>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80"/>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80"/>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80"/>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80"/>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80"/>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80"/>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80"/>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80"/>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80"/>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80"/>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80"/>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80"/>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80"/>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80"/>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80"/>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80"/>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80"/>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80"/>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80"/>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80"/>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80"/>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80"/>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80"/>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80"/>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80"/>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80"/>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80"/>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80"/>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80"/>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80"/>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80"/>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80"/>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80"/>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80"/>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80"/>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80"/>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80"/>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80"/>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80"/>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80"/>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80"/>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80"/>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80"/>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80"/>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80"/>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80"/>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80"/>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80"/>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80"/>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80"/>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80"/>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80"/>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80"/>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80"/>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80"/>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80"/>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80"/>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80"/>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80"/>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80"/>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80"/>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80"/>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80"/>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80"/>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80"/>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80"/>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80"/>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80"/>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80"/>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80"/>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80"/>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80"/>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80"/>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80"/>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80"/>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80"/>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80"/>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80"/>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80"/>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80"/>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80"/>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80"/>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80"/>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80"/>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80"/>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80"/>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80"/>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80"/>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80"/>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80"/>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80"/>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80"/>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80"/>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80"/>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80"/>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80"/>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80"/>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80"/>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80"/>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80"/>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80"/>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80"/>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80"/>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80"/>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80"/>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80"/>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80"/>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80"/>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80"/>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80"/>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80"/>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80"/>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80"/>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80"/>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80"/>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80"/>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80"/>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80"/>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80"/>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80"/>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80"/>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80"/>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80"/>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80"/>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80"/>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80"/>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80"/>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80"/>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80"/>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80"/>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80"/>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80"/>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80"/>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80"/>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80"/>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80"/>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80"/>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80"/>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80"/>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80"/>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80"/>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80"/>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80"/>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80"/>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80"/>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80"/>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80"/>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80"/>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80"/>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80"/>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80"/>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80"/>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80"/>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80"/>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80"/>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80"/>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80"/>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80"/>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80"/>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80"/>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80"/>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80"/>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80"/>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80"/>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80"/>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80"/>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80"/>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80"/>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80"/>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80"/>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80"/>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80"/>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80"/>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80"/>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80"/>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80"/>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80"/>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80"/>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80"/>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80"/>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80"/>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80"/>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80"/>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80"/>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80"/>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80"/>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80"/>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80"/>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80"/>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80"/>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80"/>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80"/>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80"/>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80"/>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80"/>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80"/>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80"/>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80"/>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80"/>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80"/>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80"/>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80"/>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80"/>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80"/>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80"/>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80"/>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80"/>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44"/>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overview</a:t>
            </a:r>
            <a:endParaRPr dirty="0"/>
          </a:p>
        </p:txBody>
      </p:sp>
      <p:sp>
        <p:nvSpPr>
          <p:cNvPr id="504" name="Google Shape;504;p44"/>
          <p:cNvSpPr txBox="1"/>
          <p:nvPr/>
        </p:nvSpPr>
        <p:spPr>
          <a:xfrm>
            <a:off x="878338" y="1354679"/>
            <a:ext cx="2240581" cy="32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500" dirty="0">
                <a:solidFill>
                  <a:schemeClr val="accent1"/>
                </a:solidFill>
                <a:latin typeface="Bebas Neue"/>
                <a:ea typeface="Bebas Neue"/>
                <a:cs typeface="Bebas Neue"/>
                <a:sym typeface="Bebas Neue"/>
              </a:rPr>
              <a:t>One hot encoding</a:t>
            </a:r>
            <a:endParaRPr sz="2500" dirty="0">
              <a:solidFill>
                <a:schemeClr val="accent1"/>
              </a:solidFill>
              <a:latin typeface="Bebas Neue"/>
              <a:ea typeface="Bebas Neue"/>
              <a:cs typeface="Bebas Neue"/>
              <a:sym typeface="Bebas Neue"/>
            </a:endParaRPr>
          </a:p>
        </p:txBody>
      </p:sp>
      <mc:AlternateContent xmlns:mc="http://schemas.openxmlformats.org/markup-compatibility/2006">
        <mc:Choice xmlns:a14="http://schemas.microsoft.com/office/drawing/2010/main" Requires="a14">
          <p:sp>
            <p:nvSpPr>
              <p:cNvPr id="505" name="Google Shape;505;p44"/>
              <p:cNvSpPr txBox="1"/>
              <p:nvPr/>
            </p:nvSpPr>
            <p:spPr>
              <a:xfrm>
                <a:off x="1604864" y="2007850"/>
                <a:ext cx="1138335" cy="1657651"/>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14:m>
                  <m:oMathPara xmlns:m="http://schemas.openxmlformats.org/officeDocument/2006/math">
                    <m:oMathParaPr>
                      <m:jc m:val="centerGroup"/>
                    </m:oMathParaPr>
                    <m:oMath xmlns:m="http://schemas.openxmlformats.org/officeDocument/2006/math">
                      <m:sSub>
                        <m:sSubPr>
                          <m:ctrlPr>
                            <a:rPr lang="en-US" i="1" smtClean="0">
                              <a:solidFill>
                                <a:schemeClr val="accent2"/>
                              </a:solidFill>
                              <a:latin typeface="Cambria Math" panose="02040503050406030204" pitchFamily="18" charset="0"/>
                              <a:sym typeface="Raleway Medium"/>
                            </a:rPr>
                          </m:ctrlPr>
                        </m:sSubPr>
                        <m:e>
                          <m:r>
                            <a:rPr lang="en-US" b="0" i="1" smtClean="0">
                              <a:solidFill>
                                <a:schemeClr val="accent2"/>
                              </a:solidFill>
                              <a:latin typeface="Cambria Math" panose="02040503050406030204" pitchFamily="18" charset="0"/>
                              <a:sym typeface="Raleway Medium"/>
                            </a:rPr>
                            <m:t>𝑤</m:t>
                          </m:r>
                        </m:e>
                        <m:sub>
                          <m:r>
                            <a:rPr lang="en-US" b="0" i="1" smtClean="0">
                              <a:solidFill>
                                <a:schemeClr val="accent2"/>
                              </a:solidFill>
                              <a:latin typeface="Cambria Math" panose="02040503050406030204" pitchFamily="18" charset="0"/>
                              <a:sym typeface="Raleway Medium"/>
                            </a:rPr>
                            <m:t>0</m:t>
                          </m:r>
                        </m:sub>
                      </m:sSub>
                      <m:r>
                        <a:rPr lang="en-US" b="0" i="1" smtClean="0">
                          <a:solidFill>
                            <a:schemeClr val="accent2"/>
                          </a:solidFill>
                          <a:latin typeface="Cambria Math" panose="02040503050406030204" pitchFamily="18" charset="0"/>
                          <a:sym typeface="Raleway Medium"/>
                        </a:rPr>
                        <m:t>=</m:t>
                      </m:r>
                      <m:d>
                        <m:dPr>
                          <m:begChr m:val="["/>
                          <m:endChr m:val="]"/>
                          <m:ctrlPr>
                            <a:rPr lang="en" i="1" smtClean="0">
                              <a:solidFill>
                                <a:schemeClr val="accent2"/>
                              </a:solidFill>
                              <a:latin typeface="Cambria Math" panose="02040503050406030204" pitchFamily="18" charset="0"/>
                              <a:sym typeface="Raleway Medium"/>
                            </a:rPr>
                          </m:ctrlPr>
                        </m:dPr>
                        <m:e>
                          <m:m>
                            <m:mPr>
                              <m:mcs>
                                <m:mc>
                                  <m:mcPr>
                                    <m:count m:val="1"/>
                                    <m:mcJc m:val="center"/>
                                  </m:mcPr>
                                </m:mc>
                              </m:mcs>
                              <m:ctrlPr>
                                <a:rPr lang="en" i="1" smtClean="0">
                                  <a:solidFill>
                                    <a:schemeClr val="accent2"/>
                                  </a:solidFill>
                                  <a:latin typeface="Cambria Math" panose="02040503050406030204" pitchFamily="18" charset="0"/>
                                  <a:sym typeface="Raleway Medium"/>
                                </a:rPr>
                              </m:ctrlPr>
                            </m:mPr>
                            <m:mr>
                              <m:e>
                                <m:r>
                                  <m:rPr>
                                    <m:brk m:alnAt="7"/>
                                  </m:rPr>
                                  <a:rPr lang="en-US" b="0" i="1" smtClean="0">
                                    <a:solidFill>
                                      <a:schemeClr val="accent2"/>
                                    </a:solidFill>
                                    <a:latin typeface="Cambria Math" panose="02040503050406030204" pitchFamily="18" charset="0"/>
                                    <a:sym typeface="Raleway Medium"/>
                                  </a:rPr>
                                  <m:t>1</m:t>
                                </m:r>
                              </m:e>
                            </m:mr>
                            <m:mr>
                              <m:e>
                                <m:m>
                                  <m:mPr>
                                    <m:mcs>
                                      <m:mc>
                                        <m:mcPr>
                                          <m:count m:val="1"/>
                                          <m:mcJc m:val="center"/>
                                        </m:mcPr>
                                      </m:mc>
                                    </m:mcs>
                                    <m:ctrlPr>
                                      <a:rPr lang="en" i="1" smtClean="0">
                                        <a:solidFill>
                                          <a:schemeClr val="accent2"/>
                                        </a:solidFill>
                                        <a:latin typeface="Cambria Math" panose="02040503050406030204" pitchFamily="18" charset="0"/>
                                        <a:sym typeface="Raleway Medium"/>
                                      </a:rPr>
                                    </m:ctrlPr>
                                  </m:mPr>
                                  <m:mr>
                                    <m:e>
                                      <m:r>
                                        <m:rPr>
                                          <m:brk m:alnAt="7"/>
                                        </m:rPr>
                                        <a:rPr lang="en-US" b="0" i="1" smtClean="0">
                                          <a:solidFill>
                                            <a:schemeClr val="accent2"/>
                                          </a:solidFill>
                                          <a:latin typeface="Cambria Math" panose="02040503050406030204" pitchFamily="18" charset="0"/>
                                          <a:sym typeface="Raleway Medium"/>
                                        </a:rPr>
                                        <m:t>0</m:t>
                                      </m:r>
                                    </m:e>
                                  </m:mr>
                                  <m:mr>
                                    <m:e>
                                      <m:r>
                                        <a:rPr lang="en" i="1" smtClean="0">
                                          <a:solidFill>
                                            <a:schemeClr val="accent2"/>
                                          </a:solidFill>
                                          <a:latin typeface="Cambria Math" panose="02040503050406030204" pitchFamily="18" charset="0"/>
                                          <a:sym typeface="Raleway Medium"/>
                                        </a:rPr>
                                        <m:t>⋮</m:t>
                                      </m:r>
                                    </m:e>
                                  </m:mr>
                                  <m:mr>
                                    <m:e>
                                      <m:r>
                                        <a:rPr lang="en-US" b="0" i="1" smtClean="0">
                                          <a:solidFill>
                                            <a:schemeClr val="accent2"/>
                                          </a:solidFill>
                                          <a:latin typeface="Cambria Math" panose="02040503050406030204" pitchFamily="18" charset="0"/>
                                          <a:sym typeface="Raleway Medium"/>
                                        </a:rPr>
                                        <m:t>0</m:t>
                                      </m:r>
                                    </m:e>
                                  </m:mr>
                                </m:m>
                              </m:e>
                            </m:mr>
                            <m:mr>
                              <m:e>
                                <m:r>
                                  <a:rPr lang="en-US" b="0" i="1" smtClean="0">
                                    <a:solidFill>
                                      <a:schemeClr val="accent2"/>
                                    </a:solidFill>
                                    <a:latin typeface="Cambria Math" panose="02040503050406030204" pitchFamily="18" charset="0"/>
                                    <a:sym typeface="Raleway Medium"/>
                                  </a:rPr>
                                  <m:t>0</m:t>
                                </m:r>
                              </m:e>
                            </m:mr>
                          </m:m>
                        </m:e>
                      </m:d>
                    </m:oMath>
                  </m:oMathPara>
                </a14:m>
                <a:endParaRPr lang="en" dirty="0">
                  <a:solidFill>
                    <a:schemeClr val="accent2"/>
                  </a:solidFill>
                  <a:latin typeface="Raleway Medium"/>
                  <a:ea typeface="Raleway Medium"/>
                  <a:cs typeface="Raleway Medium"/>
                  <a:sym typeface="Raleway Medium"/>
                </a:endParaRPr>
              </a:p>
            </p:txBody>
          </p:sp>
        </mc:Choice>
        <mc:Fallback>
          <p:sp>
            <p:nvSpPr>
              <p:cNvPr id="505" name="Google Shape;505;p44"/>
              <p:cNvSpPr txBox="1">
                <a:spLocks noRot="1" noChangeAspect="1" noMove="1" noResize="1" noEditPoints="1" noAdjustHandles="1" noChangeArrowheads="1" noChangeShapeType="1" noTextEdit="1"/>
              </p:cNvSpPr>
              <p:nvPr/>
            </p:nvSpPr>
            <p:spPr>
              <a:xfrm>
                <a:off x="1604864" y="2007850"/>
                <a:ext cx="1138335" cy="1657651"/>
              </a:xfrm>
              <a:prstGeom prst="rect">
                <a:avLst/>
              </a:prstGeom>
              <a:blipFill>
                <a:blip r:embed="rId3"/>
                <a:stretch>
                  <a:fillRect/>
                </a:stretch>
              </a:blipFill>
              <a:ln>
                <a:noFill/>
              </a:ln>
            </p:spPr>
            <p:txBody>
              <a:bodyPr/>
              <a:lstStyle/>
              <a:p>
                <a:r>
                  <a:rPr lang="en-US">
                    <a:noFill/>
                  </a:rPr>
                  <a:t> </a:t>
                </a:r>
              </a:p>
            </p:txBody>
          </p:sp>
        </mc:Fallback>
      </mc:AlternateContent>
      <p:grpSp>
        <p:nvGrpSpPr>
          <p:cNvPr id="508" name="Google Shape;508;p44"/>
          <p:cNvGrpSpPr/>
          <p:nvPr/>
        </p:nvGrpSpPr>
        <p:grpSpPr>
          <a:xfrm rot="10800000">
            <a:off x="4305271" y="4810771"/>
            <a:ext cx="537556" cy="136576"/>
            <a:chOff x="2641350" y="846250"/>
            <a:chExt cx="413600" cy="105075"/>
          </a:xfrm>
        </p:grpSpPr>
        <p:sp>
          <p:nvSpPr>
            <p:cNvPr id="509" name="Google Shape;509;p44"/>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44"/>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44"/>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44"/>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 name="Google Shape;513;p44"/>
          <p:cNvGrpSpPr/>
          <p:nvPr/>
        </p:nvGrpSpPr>
        <p:grpSpPr>
          <a:xfrm>
            <a:off x="878338" y="983704"/>
            <a:ext cx="913425" cy="370975"/>
            <a:chOff x="6514150" y="4420266"/>
            <a:chExt cx="913425" cy="370975"/>
          </a:xfrm>
        </p:grpSpPr>
        <p:sp>
          <p:nvSpPr>
            <p:cNvPr id="514" name="Google Shape;514;p44"/>
            <p:cNvSpPr/>
            <p:nvPr/>
          </p:nvSpPr>
          <p:spPr>
            <a:xfrm>
              <a:off x="6938875" y="4420266"/>
              <a:ext cx="488700" cy="370975"/>
            </a:xfrm>
            <a:custGeom>
              <a:avLst/>
              <a:gdLst/>
              <a:ahLst/>
              <a:cxnLst/>
              <a:rect l="l" t="t" r="r" b="b"/>
              <a:pathLst>
                <a:path w="19548" h="14839" extrusionOk="0">
                  <a:moveTo>
                    <a:pt x="8160" y="1"/>
                  </a:moveTo>
                  <a:lnTo>
                    <a:pt x="1" y="14838"/>
                  </a:lnTo>
                  <a:lnTo>
                    <a:pt x="11388" y="14838"/>
                  </a:lnTo>
                  <a:lnTo>
                    <a:pt x="195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4"/>
            <p:cNvSpPr/>
            <p:nvPr/>
          </p:nvSpPr>
          <p:spPr>
            <a:xfrm>
              <a:off x="6514150" y="4420266"/>
              <a:ext cx="488700" cy="370975"/>
            </a:xfrm>
            <a:custGeom>
              <a:avLst/>
              <a:gdLst/>
              <a:ahLst/>
              <a:cxnLst/>
              <a:rect l="l" t="t" r="r" b="b"/>
              <a:pathLst>
                <a:path w="19548" h="14839" extrusionOk="0">
                  <a:moveTo>
                    <a:pt x="8160" y="1"/>
                  </a:moveTo>
                  <a:lnTo>
                    <a:pt x="1" y="14838"/>
                  </a:lnTo>
                  <a:lnTo>
                    <a:pt x="11388" y="14838"/>
                  </a:lnTo>
                  <a:lnTo>
                    <a:pt x="195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mc:AlternateContent xmlns:mc="http://schemas.openxmlformats.org/markup-compatibility/2006">
        <mc:Choice xmlns:a14="http://schemas.microsoft.com/office/drawing/2010/main" Requires="a14">
          <p:sp>
            <p:nvSpPr>
              <p:cNvPr id="5" name="Google Shape;505;p44">
                <a:extLst>
                  <a:ext uri="{FF2B5EF4-FFF2-40B4-BE49-F238E27FC236}">
                    <a16:creationId xmlns:a16="http://schemas.microsoft.com/office/drawing/2014/main" id="{23A43D1A-B638-6EE8-12B0-348C39E25C81}"/>
                  </a:ext>
                </a:extLst>
              </p:cNvPr>
              <p:cNvSpPr txBox="1"/>
              <p:nvPr/>
            </p:nvSpPr>
            <p:spPr>
              <a:xfrm>
                <a:off x="1604864" y="3330970"/>
                <a:ext cx="1138335" cy="1657651"/>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14:m>
                  <m:oMathPara xmlns:m="http://schemas.openxmlformats.org/officeDocument/2006/math">
                    <m:oMathParaPr>
                      <m:jc m:val="centerGroup"/>
                    </m:oMathParaPr>
                    <m:oMath xmlns:m="http://schemas.openxmlformats.org/officeDocument/2006/math">
                      <m:sSub>
                        <m:sSubPr>
                          <m:ctrlPr>
                            <a:rPr lang="en-US" i="1" smtClean="0">
                              <a:solidFill>
                                <a:schemeClr val="accent2"/>
                              </a:solidFill>
                              <a:latin typeface="Cambria Math" panose="02040503050406030204" pitchFamily="18" charset="0"/>
                              <a:sym typeface="Raleway Medium"/>
                            </a:rPr>
                          </m:ctrlPr>
                        </m:sSubPr>
                        <m:e>
                          <m:r>
                            <a:rPr lang="en-US" b="0" i="1" smtClean="0">
                              <a:solidFill>
                                <a:schemeClr val="accent2"/>
                              </a:solidFill>
                              <a:latin typeface="Cambria Math" panose="02040503050406030204" pitchFamily="18" charset="0"/>
                              <a:sym typeface="Raleway Medium"/>
                            </a:rPr>
                            <m:t>𝑤</m:t>
                          </m:r>
                        </m:e>
                        <m:sub>
                          <m:r>
                            <a:rPr lang="en-US" b="0" i="1" smtClean="0">
                              <a:solidFill>
                                <a:schemeClr val="accent2"/>
                              </a:solidFill>
                              <a:latin typeface="Cambria Math" panose="02040503050406030204" pitchFamily="18" charset="0"/>
                              <a:sym typeface="Raleway Medium"/>
                            </a:rPr>
                            <m:t>1</m:t>
                          </m:r>
                        </m:sub>
                      </m:sSub>
                      <m:r>
                        <a:rPr lang="en-US" b="0" i="1" smtClean="0">
                          <a:solidFill>
                            <a:schemeClr val="accent2"/>
                          </a:solidFill>
                          <a:latin typeface="Cambria Math" panose="02040503050406030204" pitchFamily="18" charset="0"/>
                          <a:sym typeface="Raleway Medium"/>
                        </a:rPr>
                        <m:t>=</m:t>
                      </m:r>
                      <m:d>
                        <m:dPr>
                          <m:begChr m:val="["/>
                          <m:endChr m:val="]"/>
                          <m:ctrlPr>
                            <a:rPr lang="en" i="1" smtClean="0">
                              <a:solidFill>
                                <a:schemeClr val="accent2"/>
                              </a:solidFill>
                              <a:latin typeface="Cambria Math" panose="02040503050406030204" pitchFamily="18" charset="0"/>
                              <a:sym typeface="Raleway Medium"/>
                            </a:rPr>
                          </m:ctrlPr>
                        </m:dPr>
                        <m:e>
                          <m:m>
                            <m:mPr>
                              <m:mcs>
                                <m:mc>
                                  <m:mcPr>
                                    <m:count m:val="1"/>
                                    <m:mcJc m:val="center"/>
                                  </m:mcPr>
                                </m:mc>
                              </m:mcs>
                              <m:ctrlPr>
                                <a:rPr lang="en" i="1" smtClean="0">
                                  <a:solidFill>
                                    <a:schemeClr val="accent2"/>
                                  </a:solidFill>
                                  <a:latin typeface="Cambria Math" panose="02040503050406030204" pitchFamily="18" charset="0"/>
                                  <a:sym typeface="Raleway Medium"/>
                                </a:rPr>
                              </m:ctrlPr>
                            </m:mPr>
                            <m:mr>
                              <m:e>
                                <m:r>
                                  <m:rPr>
                                    <m:brk m:alnAt="7"/>
                                  </m:rPr>
                                  <a:rPr lang="en-US" b="0" i="1" smtClean="0">
                                    <a:solidFill>
                                      <a:schemeClr val="accent2"/>
                                    </a:solidFill>
                                    <a:latin typeface="Cambria Math" panose="02040503050406030204" pitchFamily="18" charset="0"/>
                                    <a:sym typeface="Raleway Medium"/>
                                  </a:rPr>
                                  <m:t>0</m:t>
                                </m:r>
                              </m:e>
                            </m:mr>
                            <m:mr>
                              <m:e>
                                <m:m>
                                  <m:mPr>
                                    <m:mcs>
                                      <m:mc>
                                        <m:mcPr>
                                          <m:count m:val="1"/>
                                          <m:mcJc m:val="center"/>
                                        </m:mcPr>
                                      </m:mc>
                                    </m:mcs>
                                    <m:ctrlPr>
                                      <a:rPr lang="en" i="1" smtClean="0">
                                        <a:solidFill>
                                          <a:schemeClr val="accent2"/>
                                        </a:solidFill>
                                        <a:latin typeface="Cambria Math" panose="02040503050406030204" pitchFamily="18" charset="0"/>
                                        <a:sym typeface="Raleway Medium"/>
                                      </a:rPr>
                                    </m:ctrlPr>
                                  </m:mPr>
                                  <m:mr>
                                    <m:e>
                                      <m:r>
                                        <m:rPr>
                                          <m:brk m:alnAt="7"/>
                                        </m:rPr>
                                        <a:rPr lang="en-US" b="0" i="1" smtClean="0">
                                          <a:solidFill>
                                            <a:schemeClr val="accent2"/>
                                          </a:solidFill>
                                          <a:latin typeface="Cambria Math" panose="02040503050406030204" pitchFamily="18" charset="0"/>
                                          <a:sym typeface="Raleway Medium"/>
                                        </a:rPr>
                                        <m:t>1</m:t>
                                      </m:r>
                                    </m:e>
                                  </m:mr>
                                  <m:mr>
                                    <m:e>
                                      <m:r>
                                        <a:rPr lang="en" i="1" smtClean="0">
                                          <a:solidFill>
                                            <a:schemeClr val="accent2"/>
                                          </a:solidFill>
                                          <a:latin typeface="Cambria Math" panose="02040503050406030204" pitchFamily="18" charset="0"/>
                                          <a:sym typeface="Raleway Medium"/>
                                        </a:rPr>
                                        <m:t>⋮</m:t>
                                      </m:r>
                                    </m:e>
                                  </m:mr>
                                  <m:mr>
                                    <m:e>
                                      <m:r>
                                        <a:rPr lang="en-US" b="0" i="1" smtClean="0">
                                          <a:solidFill>
                                            <a:schemeClr val="accent2"/>
                                          </a:solidFill>
                                          <a:latin typeface="Cambria Math" panose="02040503050406030204" pitchFamily="18" charset="0"/>
                                          <a:sym typeface="Raleway Medium"/>
                                        </a:rPr>
                                        <m:t>0</m:t>
                                      </m:r>
                                    </m:e>
                                  </m:mr>
                                </m:m>
                              </m:e>
                            </m:mr>
                            <m:mr>
                              <m:e>
                                <m:r>
                                  <a:rPr lang="en-US" b="0" i="1" smtClean="0">
                                    <a:solidFill>
                                      <a:schemeClr val="accent2"/>
                                    </a:solidFill>
                                    <a:latin typeface="Cambria Math" panose="02040503050406030204" pitchFamily="18" charset="0"/>
                                    <a:sym typeface="Raleway Medium"/>
                                  </a:rPr>
                                  <m:t>0</m:t>
                                </m:r>
                              </m:e>
                            </m:mr>
                          </m:m>
                        </m:e>
                      </m:d>
                    </m:oMath>
                  </m:oMathPara>
                </a14:m>
                <a:endParaRPr lang="en" dirty="0">
                  <a:solidFill>
                    <a:schemeClr val="accent2"/>
                  </a:solidFill>
                  <a:latin typeface="Raleway Medium"/>
                  <a:ea typeface="Raleway Medium"/>
                  <a:cs typeface="Raleway Medium"/>
                  <a:sym typeface="Raleway Medium"/>
                </a:endParaRPr>
              </a:p>
            </p:txBody>
          </p:sp>
        </mc:Choice>
        <mc:Fallback>
          <p:sp>
            <p:nvSpPr>
              <p:cNvPr id="5" name="Google Shape;505;p44">
                <a:extLst>
                  <a:ext uri="{FF2B5EF4-FFF2-40B4-BE49-F238E27FC236}">
                    <a16:creationId xmlns:a16="http://schemas.microsoft.com/office/drawing/2014/main" id="{23A43D1A-B638-6EE8-12B0-348C39E25C81}"/>
                  </a:ext>
                </a:extLst>
              </p:cNvPr>
              <p:cNvSpPr txBox="1">
                <a:spLocks noRot="1" noChangeAspect="1" noMove="1" noResize="1" noEditPoints="1" noAdjustHandles="1" noChangeArrowheads="1" noChangeShapeType="1" noTextEdit="1"/>
              </p:cNvSpPr>
              <p:nvPr/>
            </p:nvSpPr>
            <p:spPr>
              <a:xfrm>
                <a:off x="1604864" y="3330970"/>
                <a:ext cx="1138335" cy="1657651"/>
              </a:xfrm>
              <a:prstGeom prst="rect">
                <a:avLst/>
              </a:prstGeom>
              <a:blipFill>
                <a:blip r:embed="rId4"/>
                <a:stretch>
                  <a:fillRect/>
                </a:stretch>
              </a:blipFill>
              <a:ln>
                <a:noFill/>
              </a:ln>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6" name="Google Shape;505;p44">
                <a:extLst>
                  <a:ext uri="{FF2B5EF4-FFF2-40B4-BE49-F238E27FC236}">
                    <a16:creationId xmlns:a16="http://schemas.microsoft.com/office/drawing/2014/main" id="{601C50B8-2401-2D8F-67DA-E4DD62D1C4F3}"/>
                  </a:ext>
                </a:extLst>
              </p:cNvPr>
              <p:cNvSpPr txBox="1"/>
              <p:nvPr/>
            </p:nvSpPr>
            <p:spPr>
              <a:xfrm>
                <a:off x="2924149" y="3330970"/>
                <a:ext cx="1138335" cy="1657651"/>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14:m>
                  <m:oMathPara xmlns:m="http://schemas.openxmlformats.org/officeDocument/2006/math">
                    <m:oMathParaPr>
                      <m:jc m:val="centerGroup"/>
                    </m:oMathParaPr>
                    <m:oMath xmlns:m="http://schemas.openxmlformats.org/officeDocument/2006/math">
                      <m:sSub>
                        <m:sSubPr>
                          <m:ctrlPr>
                            <a:rPr lang="en-US" i="1" smtClean="0">
                              <a:solidFill>
                                <a:schemeClr val="accent2"/>
                              </a:solidFill>
                              <a:latin typeface="Cambria Math" panose="02040503050406030204" pitchFamily="18" charset="0"/>
                              <a:sym typeface="Raleway Medium"/>
                            </a:rPr>
                          </m:ctrlPr>
                        </m:sSubPr>
                        <m:e>
                          <m:r>
                            <a:rPr lang="en-US" b="0" i="1" smtClean="0">
                              <a:solidFill>
                                <a:schemeClr val="accent2"/>
                              </a:solidFill>
                              <a:latin typeface="Cambria Math" panose="02040503050406030204" pitchFamily="18" charset="0"/>
                              <a:sym typeface="Raleway Medium"/>
                            </a:rPr>
                            <m:t>𝑤</m:t>
                          </m:r>
                        </m:e>
                        <m:sub>
                          <m:r>
                            <a:rPr lang="en-US" b="0" i="1" smtClean="0">
                              <a:solidFill>
                                <a:schemeClr val="accent2"/>
                              </a:solidFill>
                              <a:latin typeface="Cambria Math" panose="02040503050406030204" pitchFamily="18" charset="0"/>
                              <a:sym typeface="Raleway Medium"/>
                            </a:rPr>
                            <m:t>𝑣</m:t>
                          </m:r>
                        </m:sub>
                      </m:sSub>
                      <m:r>
                        <a:rPr lang="en-US" b="0" i="1" smtClean="0">
                          <a:solidFill>
                            <a:schemeClr val="accent2"/>
                          </a:solidFill>
                          <a:latin typeface="Cambria Math" panose="02040503050406030204" pitchFamily="18" charset="0"/>
                          <a:sym typeface="Raleway Medium"/>
                        </a:rPr>
                        <m:t>=</m:t>
                      </m:r>
                      <m:d>
                        <m:dPr>
                          <m:begChr m:val="["/>
                          <m:endChr m:val="]"/>
                          <m:ctrlPr>
                            <a:rPr lang="en" i="1" smtClean="0">
                              <a:solidFill>
                                <a:schemeClr val="accent2"/>
                              </a:solidFill>
                              <a:latin typeface="Cambria Math" panose="02040503050406030204" pitchFamily="18" charset="0"/>
                              <a:sym typeface="Raleway Medium"/>
                            </a:rPr>
                          </m:ctrlPr>
                        </m:dPr>
                        <m:e>
                          <m:m>
                            <m:mPr>
                              <m:mcs>
                                <m:mc>
                                  <m:mcPr>
                                    <m:count m:val="1"/>
                                    <m:mcJc m:val="center"/>
                                  </m:mcPr>
                                </m:mc>
                              </m:mcs>
                              <m:ctrlPr>
                                <a:rPr lang="en" i="1" smtClean="0">
                                  <a:solidFill>
                                    <a:schemeClr val="accent2"/>
                                  </a:solidFill>
                                  <a:latin typeface="Cambria Math" panose="02040503050406030204" pitchFamily="18" charset="0"/>
                                  <a:sym typeface="Raleway Medium"/>
                                </a:rPr>
                              </m:ctrlPr>
                            </m:mPr>
                            <m:mr>
                              <m:e>
                                <m:r>
                                  <m:rPr>
                                    <m:brk m:alnAt="7"/>
                                  </m:rPr>
                                  <a:rPr lang="en-US" b="0" i="1" smtClean="0">
                                    <a:solidFill>
                                      <a:schemeClr val="accent2"/>
                                    </a:solidFill>
                                    <a:latin typeface="Cambria Math" panose="02040503050406030204" pitchFamily="18" charset="0"/>
                                    <a:sym typeface="Raleway Medium"/>
                                  </a:rPr>
                                  <m:t>0</m:t>
                                </m:r>
                              </m:e>
                            </m:mr>
                            <m:mr>
                              <m:e>
                                <m:m>
                                  <m:mPr>
                                    <m:mcs>
                                      <m:mc>
                                        <m:mcPr>
                                          <m:count m:val="1"/>
                                          <m:mcJc m:val="center"/>
                                        </m:mcPr>
                                      </m:mc>
                                    </m:mcs>
                                    <m:ctrlPr>
                                      <a:rPr lang="en" i="1" smtClean="0">
                                        <a:solidFill>
                                          <a:schemeClr val="accent2"/>
                                        </a:solidFill>
                                        <a:latin typeface="Cambria Math" panose="02040503050406030204" pitchFamily="18" charset="0"/>
                                        <a:sym typeface="Raleway Medium"/>
                                      </a:rPr>
                                    </m:ctrlPr>
                                  </m:mPr>
                                  <m:mr>
                                    <m:e>
                                      <m:r>
                                        <m:rPr>
                                          <m:brk m:alnAt="7"/>
                                        </m:rPr>
                                        <a:rPr lang="en-US" b="0" i="1" smtClean="0">
                                          <a:solidFill>
                                            <a:schemeClr val="accent2"/>
                                          </a:solidFill>
                                          <a:latin typeface="Cambria Math" panose="02040503050406030204" pitchFamily="18" charset="0"/>
                                          <a:sym typeface="Raleway Medium"/>
                                        </a:rPr>
                                        <m:t>0</m:t>
                                      </m:r>
                                    </m:e>
                                  </m:mr>
                                  <m:mr>
                                    <m:e>
                                      <m:r>
                                        <a:rPr lang="en" i="1" smtClean="0">
                                          <a:solidFill>
                                            <a:schemeClr val="accent2"/>
                                          </a:solidFill>
                                          <a:latin typeface="Cambria Math" panose="02040503050406030204" pitchFamily="18" charset="0"/>
                                          <a:sym typeface="Raleway Medium"/>
                                        </a:rPr>
                                        <m:t>⋮</m:t>
                                      </m:r>
                                    </m:e>
                                  </m:mr>
                                  <m:mr>
                                    <m:e>
                                      <m:r>
                                        <a:rPr lang="en-US" b="0" i="1" smtClean="0">
                                          <a:solidFill>
                                            <a:schemeClr val="accent2"/>
                                          </a:solidFill>
                                          <a:latin typeface="Cambria Math" panose="02040503050406030204" pitchFamily="18" charset="0"/>
                                          <a:sym typeface="Raleway Medium"/>
                                        </a:rPr>
                                        <m:t>0</m:t>
                                      </m:r>
                                    </m:e>
                                  </m:mr>
                                </m:m>
                              </m:e>
                            </m:mr>
                            <m:mr>
                              <m:e>
                                <m:r>
                                  <a:rPr lang="en-US" b="0" i="1" smtClean="0">
                                    <a:solidFill>
                                      <a:schemeClr val="accent2"/>
                                    </a:solidFill>
                                    <a:latin typeface="Cambria Math" panose="02040503050406030204" pitchFamily="18" charset="0"/>
                                    <a:sym typeface="Raleway Medium"/>
                                  </a:rPr>
                                  <m:t>1</m:t>
                                </m:r>
                              </m:e>
                            </m:mr>
                          </m:m>
                        </m:e>
                      </m:d>
                    </m:oMath>
                  </m:oMathPara>
                </a14:m>
                <a:endParaRPr lang="en" dirty="0">
                  <a:solidFill>
                    <a:schemeClr val="accent2"/>
                  </a:solidFill>
                  <a:latin typeface="Raleway Medium"/>
                  <a:ea typeface="Raleway Medium"/>
                  <a:cs typeface="Raleway Medium"/>
                  <a:sym typeface="Raleway Medium"/>
                </a:endParaRPr>
              </a:p>
            </p:txBody>
          </p:sp>
        </mc:Choice>
        <mc:Fallback>
          <p:sp>
            <p:nvSpPr>
              <p:cNvPr id="6" name="Google Shape;505;p44">
                <a:extLst>
                  <a:ext uri="{FF2B5EF4-FFF2-40B4-BE49-F238E27FC236}">
                    <a16:creationId xmlns:a16="http://schemas.microsoft.com/office/drawing/2014/main" id="{601C50B8-2401-2D8F-67DA-E4DD62D1C4F3}"/>
                  </a:ext>
                </a:extLst>
              </p:cNvPr>
              <p:cNvSpPr txBox="1">
                <a:spLocks noRot="1" noChangeAspect="1" noMove="1" noResize="1" noEditPoints="1" noAdjustHandles="1" noChangeArrowheads="1" noChangeShapeType="1" noTextEdit="1"/>
              </p:cNvSpPr>
              <p:nvPr/>
            </p:nvSpPr>
            <p:spPr>
              <a:xfrm>
                <a:off x="2924149" y="3330970"/>
                <a:ext cx="1138335" cy="1657651"/>
              </a:xfrm>
              <a:prstGeom prst="rect">
                <a:avLst/>
              </a:prstGeom>
              <a:blipFill>
                <a:blip r:embed="rId5"/>
                <a:stretch>
                  <a:fillRect/>
                </a:stretch>
              </a:blipFill>
              <a:ln>
                <a:noFill/>
              </a:ln>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8" name="Google Shape;505;p44">
                <a:extLst>
                  <a:ext uri="{FF2B5EF4-FFF2-40B4-BE49-F238E27FC236}">
                    <a16:creationId xmlns:a16="http://schemas.microsoft.com/office/drawing/2014/main" id="{29C37D53-EB86-94B6-CBA9-51B8C432B2DD}"/>
                  </a:ext>
                </a:extLst>
              </p:cNvPr>
              <p:cNvSpPr txBox="1"/>
              <p:nvPr/>
            </p:nvSpPr>
            <p:spPr>
              <a:xfrm>
                <a:off x="1122688" y="1756978"/>
                <a:ext cx="5904836" cy="57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14:m>
                  <m:oMathPara xmlns:m="http://schemas.openxmlformats.org/officeDocument/2006/math">
                    <m:oMathParaPr>
                      <m:jc m:val="centerGroup"/>
                    </m:oMathParaPr>
                    <m:oMath xmlns:m="http://schemas.openxmlformats.org/officeDocument/2006/math">
                      <m:r>
                        <m:rPr>
                          <m:sty m:val="p"/>
                        </m:rPr>
                        <a:rPr lang="en-US" i="1" smtClean="0">
                          <a:solidFill>
                            <a:schemeClr val="accent2"/>
                          </a:solidFill>
                          <a:latin typeface="Cambria Math" panose="02040503050406030204" pitchFamily="18" charset="0"/>
                          <a:ea typeface="Raleway Medium"/>
                          <a:sym typeface="Raleway Medium"/>
                        </a:rPr>
                        <m:t>E</m:t>
                      </m:r>
                      <m:r>
                        <m:rPr>
                          <m:sty m:val="p"/>
                        </m:rPr>
                        <a:rPr lang="en-US" i="1" dirty="0">
                          <a:solidFill>
                            <a:schemeClr val="accent2"/>
                          </a:solidFill>
                          <a:latin typeface="Cambria Math" panose="02040503050406030204" pitchFamily="18" charset="0"/>
                          <a:ea typeface="Raleway Medium"/>
                          <a:sym typeface="Raleway Medium"/>
                        </a:rPr>
                        <m:t>x</m:t>
                      </m:r>
                      <m:r>
                        <a:rPr lang="en-US" b="0" i="1" dirty="0" smtClean="0">
                          <a:solidFill>
                            <a:schemeClr val="accent2"/>
                          </a:solidFill>
                          <a:latin typeface="Cambria Math" panose="02040503050406030204" pitchFamily="18" charset="0"/>
                          <a:ea typeface="Raleway Medium"/>
                          <a:sym typeface="Raleway Medium"/>
                        </a:rPr>
                        <m:t>𝑎𝑚𝑝𝑙𝑒</m:t>
                      </m:r>
                      <m:r>
                        <a:rPr lang="en-US" b="0" i="1" dirty="0" smtClean="0">
                          <a:solidFill>
                            <a:schemeClr val="accent2"/>
                          </a:solidFill>
                          <a:latin typeface="Cambria Math" panose="02040503050406030204" pitchFamily="18" charset="0"/>
                          <a:ea typeface="Raleway Medium"/>
                          <a:sym typeface="Raleway Medium"/>
                        </a:rPr>
                        <m:t>:</m:t>
                      </m:r>
                      <m:r>
                        <a:rPr lang="en-US" b="0" i="1" dirty="0" smtClean="0">
                          <a:solidFill>
                            <a:schemeClr val="accent2"/>
                          </a:solidFill>
                          <a:latin typeface="Cambria Math" panose="02040503050406030204" pitchFamily="18" charset="0"/>
                          <a:ea typeface="Raleway Medium"/>
                          <a:sym typeface="Raleway Medium"/>
                        </a:rPr>
                        <m:t>𝑉𝑜𝑐𝑎𝑏𝑢𝑙𝑎𝑟𝑦</m:t>
                      </m:r>
                      <m:r>
                        <a:rPr lang="en-US" b="0" i="1" dirty="0" smtClean="0">
                          <a:solidFill>
                            <a:schemeClr val="accent2"/>
                          </a:solidFill>
                          <a:latin typeface="Cambria Math" panose="02040503050406030204" pitchFamily="18" charset="0"/>
                          <a:ea typeface="Raleway Medium"/>
                          <a:sym typeface="Raleway Medium"/>
                        </a:rPr>
                        <m:t> </m:t>
                      </m:r>
                      <m:r>
                        <a:rPr lang="en-US" b="0" i="1" dirty="0" smtClean="0">
                          <a:solidFill>
                            <a:schemeClr val="accent2"/>
                          </a:solidFill>
                          <a:latin typeface="Cambria Math" panose="02040503050406030204" pitchFamily="18" charset="0"/>
                          <a:ea typeface="Raleway Medium"/>
                          <a:sym typeface="Raleway Medium"/>
                        </a:rPr>
                        <m:t>𝑉</m:t>
                      </m:r>
                      <m:r>
                        <a:rPr lang="en-US" b="0" i="1" dirty="0" smtClean="0">
                          <a:solidFill>
                            <a:schemeClr val="accent2"/>
                          </a:solidFill>
                          <a:latin typeface="Cambria Math" panose="02040503050406030204" pitchFamily="18" charset="0"/>
                          <a:ea typeface="Raleway Medium"/>
                          <a:sym typeface="Raleway Medium"/>
                        </a:rPr>
                        <m:t> </m:t>
                      </m:r>
                      <m:r>
                        <a:rPr lang="en-US" b="0" i="1" dirty="0" smtClean="0">
                          <a:solidFill>
                            <a:schemeClr val="accent2"/>
                          </a:solidFill>
                          <a:latin typeface="Cambria Math" panose="02040503050406030204" pitchFamily="18" charset="0"/>
                          <a:ea typeface="Raleway Medium"/>
                          <a:sym typeface="Raleway Medium"/>
                        </a:rPr>
                        <m:t>h𝑎𝑣𝑒</m:t>
                      </m:r>
                      <m:r>
                        <a:rPr lang="en-US" b="0" i="1" dirty="0" smtClean="0">
                          <a:solidFill>
                            <a:schemeClr val="accent2"/>
                          </a:solidFill>
                          <a:latin typeface="Cambria Math" panose="02040503050406030204" pitchFamily="18" charset="0"/>
                          <a:ea typeface="Raleway Medium"/>
                          <a:sym typeface="Raleway Medium"/>
                        </a:rPr>
                        <m:t> </m:t>
                      </m:r>
                      <m:r>
                        <a:rPr lang="en-US" b="0" i="1" dirty="0" smtClean="0">
                          <a:solidFill>
                            <a:schemeClr val="accent2"/>
                          </a:solidFill>
                          <a:latin typeface="Cambria Math" panose="02040503050406030204" pitchFamily="18" charset="0"/>
                          <a:ea typeface="Raleway Medium"/>
                          <a:sym typeface="Raleway Medium"/>
                        </a:rPr>
                        <m:t>𝑣</m:t>
                      </m:r>
                      <m:r>
                        <a:rPr lang="en-US" b="0" i="1" dirty="0" smtClean="0">
                          <a:solidFill>
                            <a:schemeClr val="accent2"/>
                          </a:solidFill>
                          <a:latin typeface="Cambria Math" panose="02040503050406030204" pitchFamily="18" charset="0"/>
                          <a:ea typeface="Raleway Medium"/>
                          <a:sym typeface="Raleway Medium"/>
                        </a:rPr>
                        <m:t>=</m:t>
                      </m:r>
                      <m:d>
                        <m:dPr>
                          <m:begChr m:val="|"/>
                          <m:endChr m:val="|"/>
                          <m:ctrlPr>
                            <a:rPr lang="en-US" b="0" i="1" dirty="0" smtClean="0">
                              <a:solidFill>
                                <a:schemeClr val="accent2"/>
                              </a:solidFill>
                              <a:latin typeface="Cambria Math" panose="02040503050406030204" pitchFamily="18" charset="0"/>
                              <a:sym typeface="Raleway Medium"/>
                            </a:rPr>
                          </m:ctrlPr>
                        </m:dPr>
                        <m:e>
                          <m:r>
                            <a:rPr lang="en-US" b="0" i="1" dirty="0" smtClean="0">
                              <a:solidFill>
                                <a:schemeClr val="accent2"/>
                              </a:solidFill>
                              <a:latin typeface="Cambria Math" panose="02040503050406030204" pitchFamily="18" charset="0"/>
                              <a:sym typeface="Raleway Medium"/>
                            </a:rPr>
                            <m:t>𝑉</m:t>
                          </m:r>
                        </m:e>
                      </m:d>
                      <m:r>
                        <a:rPr lang="en-US" b="0" i="1" dirty="0" smtClean="0">
                          <a:solidFill>
                            <a:schemeClr val="accent2"/>
                          </a:solidFill>
                          <a:latin typeface="Cambria Math" panose="02040503050406030204" pitchFamily="18" charset="0"/>
                          <a:sym typeface="Raleway Medium"/>
                        </a:rPr>
                        <m:t> </m:t>
                      </m:r>
                      <m:r>
                        <a:rPr lang="en-US" b="0" i="1" dirty="0" smtClean="0">
                          <a:solidFill>
                            <a:schemeClr val="accent2"/>
                          </a:solidFill>
                          <a:latin typeface="Cambria Math" panose="02040503050406030204" pitchFamily="18" charset="0"/>
                          <a:sym typeface="Raleway Medium"/>
                        </a:rPr>
                        <m:t>𝑖𝑠</m:t>
                      </m:r>
                      <m:r>
                        <a:rPr lang="en-US" b="0" i="1" dirty="0" smtClean="0">
                          <a:solidFill>
                            <a:schemeClr val="accent2"/>
                          </a:solidFill>
                          <a:latin typeface="Cambria Math" panose="02040503050406030204" pitchFamily="18" charset="0"/>
                          <a:sym typeface="Raleway Medium"/>
                        </a:rPr>
                        <m:t> </m:t>
                      </m:r>
                      <m:r>
                        <a:rPr lang="en-US" b="0" i="1" dirty="0" smtClean="0">
                          <a:solidFill>
                            <a:schemeClr val="accent2"/>
                          </a:solidFill>
                          <a:latin typeface="Cambria Math" panose="02040503050406030204" pitchFamily="18" charset="0"/>
                          <a:sym typeface="Raleway Medium"/>
                        </a:rPr>
                        <m:t>𝑛𝑢𝑚𝑏𝑒𝑟</m:t>
                      </m:r>
                      <m:r>
                        <a:rPr lang="en-US" b="0" i="1" dirty="0" smtClean="0">
                          <a:solidFill>
                            <a:schemeClr val="accent2"/>
                          </a:solidFill>
                          <a:latin typeface="Cambria Math" panose="02040503050406030204" pitchFamily="18" charset="0"/>
                          <a:sym typeface="Raleway Medium"/>
                        </a:rPr>
                        <m:t> </m:t>
                      </m:r>
                      <m:r>
                        <a:rPr lang="en-US" b="0" i="1" dirty="0" smtClean="0">
                          <a:solidFill>
                            <a:schemeClr val="accent2"/>
                          </a:solidFill>
                          <a:latin typeface="Cambria Math" panose="02040503050406030204" pitchFamily="18" charset="0"/>
                          <a:sym typeface="Raleway Medium"/>
                        </a:rPr>
                        <m:t>𝑜𝑓</m:t>
                      </m:r>
                      <m:r>
                        <a:rPr lang="en-US" b="0" i="1" dirty="0" smtClean="0">
                          <a:solidFill>
                            <a:schemeClr val="accent2"/>
                          </a:solidFill>
                          <a:latin typeface="Cambria Math" panose="02040503050406030204" pitchFamily="18" charset="0"/>
                          <a:sym typeface="Raleway Medium"/>
                        </a:rPr>
                        <m:t> </m:t>
                      </m:r>
                      <m:r>
                        <a:rPr lang="en-US" b="0" i="1" dirty="0" smtClean="0">
                          <a:solidFill>
                            <a:schemeClr val="accent2"/>
                          </a:solidFill>
                          <a:latin typeface="Cambria Math" panose="02040503050406030204" pitchFamily="18" charset="0"/>
                          <a:sym typeface="Raleway Medium"/>
                        </a:rPr>
                        <m:t>𝑤𝑜𝑟𝑑𝑠</m:t>
                      </m:r>
                      <m:r>
                        <a:rPr lang="en-US" b="0" i="1" dirty="0" smtClean="0">
                          <a:solidFill>
                            <a:schemeClr val="accent2"/>
                          </a:solidFill>
                          <a:latin typeface="Cambria Math" panose="02040503050406030204" pitchFamily="18" charset="0"/>
                          <a:sym typeface="Raleway Medium"/>
                        </a:rPr>
                        <m:t> </m:t>
                      </m:r>
                      <m:r>
                        <a:rPr lang="en-US" b="0" i="1" dirty="0" smtClean="0">
                          <a:solidFill>
                            <a:schemeClr val="accent2"/>
                          </a:solidFill>
                          <a:latin typeface="Cambria Math" panose="02040503050406030204" pitchFamily="18" charset="0"/>
                          <a:sym typeface="Raleway Medium"/>
                        </a:rPr>
                        <m:t>𝑖𝑛</m:t>
                      </m:r>
                      <m:r>
                        <a:rPr lang="en-US" b="0" i="1" dirty="0" smtClean="0">
                          <a:solidFill>
                            <a:schemeClr val="accent2"/>
                          </a:solidFill>
                          <a:latin typeface="Cambria Math" panose="02040503050406030204" pitchFamily="18" charset="0"/>
                          <a:sym typeface="Raleway Medium"/>
                        </a:rPr>
                        <m:t> </m:t>
                      </m:r>
                      <m:r>
                        <a:rPr lang="en-US" b="0" i="1" dirty="0" smtClean="0">
                          <a:solidFill>
                            <a:schemeClr val="accent2"/>
                          </a:solidFill>
                          <a:latin typeface="Cambria Math" panose="02040503050406030204" pitchFamily="18" charset="0"/>
                          <a:sym typeface="Raleway Medium"/>
                        </a:rPr>
                        <m:t>𝑣𝑜𝑐𝑎𝑏</m:t>
                      </m:r>
                    </m:oMath>
                  </m:oMathPara>
                </a14:m>
                <a:endParaRPr lang="en" dirty="0">
                  <a:solidFill>
                    <a:schemeClr val="accent2"/>
                  </a:solidFill>
                  <a:latin typeface="Raleway Medium"/>
                  <a:ea typeface="Raleway Medium"/>
                  <a:cs typeface="Raleway Medium"/>
                  <a:sym typeface="Raleway Medium"/>
                </a:endParaRPr>
              </a:p>
            </p:txBody>
          </p:sp>
        </mc:Choice>
        <mc:Fallback>
          <p:sp>
            <p:nvSpPr>
              <p:cNvPr id="8" name="Google Shape;505;p44">
                <a:extLst>
                  <a:ext uri="{FF2B5EF4-FFF2-40B4-BE49-F238E27FC236}">
                    <a16:creationId xmlns:a16="http://schemas.microsoft.com/office/drawing/2014/main" id="{29C37D53-EB86-94B6-CBA9-51B8C432B2DD}"/>
                  </a:ext>
                </a:extLst>
              </p:cNvPr>
              <p:cNvSpPr txBox="1">
                <a:spLocks noRot="1" noChangeAspect="1" noMove="1" noResize="1" noEditPoints="1" noAdjustHandles="1" noChangeArrowheads="1" noChangeShapeType="1" noTextEdit="1"/>
              </p:cNvSpPr>
              <p:nvPr/>
            </p:nvSpPr>
            <p:spPr>
              <a:xfrm>
                <a:off x="1122688" y="1756978"/>
                <a:ext cx="5904836" cy="572700"/>
              </a:xfrm>
              <a:prstGeom prst="rect">
                <a:avLst/>
              </a:prstGeom>
              <a:blipFill>
                <a:blip r:embed="rId6"/>
                <a:stretch>
                  <a:fillRect/>
                </a:stretch>
              </a:blipFill>
              <a:ln>
                <a:noFill/>
              </a:ln>
            </p:spPr>
            <p:txBody>
              <a:bodyPr/>
              <a:lstStyle/>
              <a:p>
                <a:r>
                  <a:rPr lang="en-US">
                    <a:noFill/>
                  </a:rPr>
                  <a:t> </a:t>
                </a:r>
              </a:p>
            </p:txBody>
          </p:sp>
        </mc:Fallback>
      </mc:AlternateContent>
      <p:sp>
        <p:nvSpPr>
          <p:cNvPr id="9" name="Google Shape;505;p44">
            <a:extLst>
              <a:ext uri="{FF2B5EF4-FFF2-40B4-BE49-F238E27FC236}">
                <a16:creationId xmlns:a16="http://schemas.microsoft.com/office/drawing/2014/main" id="{92E55B57-801D-9A7C-270F-105CE5B9C496}"/>
              </a:ext>
            </a:extLst>
          </p:cNvPr>
          <p:cNvSpPr txBox="1"/>
          <p:nvPr/>
        </p:nvSpPr>
        <p:spPr>
          <a:xfrm>
            <a:off x="4931803" y="2730651"/>
            <a:ext cx="2607333" cy="1309750"/>
          </a:xfrm>
          <a:prstGeom prst="rect">
            <a:avLst/>
          </a:prstGeom>
          <a:noFill/>
          <a:ln>
            <a:noFill/>
          </a:ln>
        </p:spPr>
        <p:txBody>
          <a:bodyPr spcFirstLastPara="1" wrap="square" lIns="91425" tIns="91425" rIns="91425" bIns="91425" anchor="ctr" anchorCtr="0">
            <a:noAutofit/>
          </a:bodyPr>
          <a:lstStyle/>
          <a:p>
            <a:pPr marL="0" lvl="0" indent="0" rtl="0">
              <a:lnSpc>
                <a:spcPct val="150000"/>
              </a:lnSpc>
              <a:spcBef>
                <a:spcPts val="0"/>
              </a:spcBef>
              <a:spcAft>
                <a:spcPts val="0"/>
              </a:spcAft>
              <a:buNone/>
            </a:pPr>
            <a:r>
              <a:rPr lang="en" dirty="0">
                <a:solidFill>
                  <a:schemeClr val="accent2"/>
                </a:solidFill>
                <a:latin typeface="Raleway Medium"/>
                <a:ea typeface="Raleway Medium"/>
                <a:cs typeface="Raleway Medium"/>
                <a:sym typeface="Raleway Medium"/>
              </a:rPr>
              <a:t>Issues:</a:t>
            </a:r>
          </a:p>
          <a:p>
            <a:pPr marL="285750" lvl="7" indent="-285750">
              <a:lnSpc>
                <a:spcPct val="150000"/>
              </a:lnSpc>
              <a:buFont typeface="Arial" panose="020B0604020202020204" pitchFamily="34" charset="0"/>
              <a:buChar char="•"/>
            </a:pPr>
            <a:r>
              <a:rPr lang="en" dirty="0">
                <a:solidFill>
                  <a:schemeClr val="accent2"/>
                </a:solidFill>
                <a:latin typeface="Raleway Medium"/>
                <a:ea typeface="Raleway Medium"/>
                <a:cs typeface="Raleway Medium"/>
                <a:sym typeface="Raleway Medium"/>
              </a:rPr>
              <a:t>Long sparse vector</a:t>
            </a:r>
          </a:p>
          <a:p>
            <a:pPr marL="285750" lvl="3" indent="-285750">
              <a:lnSpc>
                <a:spcPct val="150000"/>
              </a:lnSpc>
              <a:buFont typeface="Arial" panose="020B0604020202020204" pitchFamily="34" charset="0"/>
              <a:buChar char="•"/>
            </a:pPr>
            <a:r>
              <a:rPr lang="en" dirty="0">
                <a:solidFill>
                  <a:schemeClr val="accent2"/>
                </a:solidFill>
                <a:latin typeface="Raleway Medium"/>
                <a:ea typeface="Raleway Medium"/>
                <a:cs typeface="Raleway Medium"/>
                <a:sym typeface="Raleway Medium"/>
              </a:rPr>
              <a:t>No notion of similarity</a:t>
            </a:r>
          </a:p>
          <a:p>
            <a:pPr marL="285750" lvl="3" indent="-285750">
              <a:lnSpc>
                <a:spcPct val="150000"/>
              </a:lnSpc>
              <a:buFont typeface="Arial" panose="020B0604020202020204" pitchFamily="34" charset="0"/>
              <a:buChar char="•"/>
            </a:pPr>
            <a:r>
              <a:rPr lang="en" dirty="0">
                <a:solidFill>
                  <a:schemeClr val="accent2"/>
                </a:solidFill>
                <a:latin typeface="Raleway Medium"/>
                <a:ea typeface="Raleway Medium"/>
                <a:cs typeface="Raleway Medium"/>
                <a:sym typeface="Raleway Medium"/>
              </a:rPr>
              <a:t>No notion of meaning</a:t>
            </a:r>
          </a:p>
          <a:p>
            <a:pPr marL="0" lvl="0" indent="0" algn="ctr" rtl="0">
              <a:lnSpc>
                <a:spcPct val="150000"/>
              </a:lnSpc>
              <a:spcBef>
                <a:spcPts val="0"/>
              </a:spcBef>
              <a:spcAft>
                <a:spcPts val="0"/>
              </a:spcAft>
              <a:buNone/>
            </a:pPr>
            <a:endParaRPr lang="en" dirty="0">
              <a:solidFill>
                <a:schemeClr val="accent2"/>
              </a:solidFill>
              <a:latin typeface="Raleway Medium"/>
              <a:ea typeface="Raleway Medium"/>
              <a:cs typeface="Raleway Medium"/>
              <a:sym typeface="Raleway Medium"/>
            </a:endParaRPr>
          </a:p>
        </p:txBody>
      </p:sp>
      <mc:AlternateContent xmlns:mc="http://schemas.openxmlformats.org/markup-compatibility/2006">
        <mc:Choice xmlns:a14="http://schemas.microsoft.com/office/drawing/2010/main" Requires="a14">
          <p:sp>
            <p:nvSpPr>
              <p:cNvPr id="12" name="Google Shape;505;p44">
                <a:extLst>
                  <a:ext uri="{FF2B5EF4-FFF2-40B4-BE49-F238E27FC236}">
                    <a16:creationId xmlns:a16="http://schemas.microsoft.com/office/drawing/2014/main" id="{FE452BBB-BD7B-6F52-E044-14F0277AC60C}"/>
                  </a:ext>
                </a:extLst>
              </p:cNvPr>
              <p:cNvSpPr txBox="1"/>
              <p:nvPr/>
            </p:nvSpPr>
            <p:spPr>
              <a:xfrm>
                <a:off x="2837026" y="2027322"/>
                <a:ext cx="1138335" cy="1657651"/>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14:m>
                  <m:oMathPara xmlns:m="http://schemas.openxmlformats.org/officeDocument/2006/math">
                    <m:oMathParaPr>
                      <m:jc m:val="centerGroup"/>
                    </m:oMathParaPr>
                    <m:oMath xmlns:m="http://schemas.openxmlformats.org/officeDocument/2006/math">
                      <m:sSub>
                        <m:sSubPr>
                          <m:ctrlPr>
                            <a:rPr lang="en-US" i="1" smtClean="0">
                              <a:solidFill>
                                <a:schemeClr val="accent2"/>
                              </a:solidFill>
                              <a:latin typeface="Cambria Math" panose="02040503050406030204" pitchFamily="18" charset="0"/>
                              <a:sym typeface="Raleway Medium"/>
                            </a:rPr>
                          </m:ctrlPr>
                        </m:sSubPr>
                        <m:e>
                          <m:r>
                            <a:rPr lang="en-US" b="0" i="1" smtClean="0">
                              <a:solidFill>
                                <a:schemeClr val="accent2"/>
                              </a:solidFill>
                              <a:latin typeface="Cambria Math" panose="02040503050406030204" pitchFamily="18" charset="0"/>
                              <a:sym typeface="Raleway Medium"/>
                            </a:rPr>
                            <m:t>𝑤</m:t>
                          </m:r>
                        </m:e>
                        <m:sub>
                          <m:r>
                            <a:rPr lang="en-US" b="0" i="1" smtClean="0">
                              <a:solidFill>
                                <a:schemeClr val="accent2"/>
                              </a:solidFill>
                              <a:latin typeface="Cambria Math" panose="02040503050406030204" pitchFamily="18" charset="0"/>
                              <a:sym typeface="Raleway Medium"/>
                            </a:rPr>
                            <m:t>𝑣</m:t>
                          </m:r>
                          <m:r>
                            <a:rPr lang="en-US" b="0" i="1" smtClean="0">
                              <a:solidFill>
                                <a:schemeClr val="accent2"/>
                              </a:solidFill>
                              <a:latin typeface="Cambria Math" panose="02040503050406030204" pitchFamily="18" charset="0"/>
                              <a:sym typeface="Raleway Medium"/>
                            </a:rPr>
                            <m:t>−1</m:t>
                          </m:r>
                        </m:sub>
                      </m:sSub>
                      <m:r>
                        <a:rPr lang="en-US" b="0" i="1" smtClean="0">
                          <a:solidFill>
                            <a:schemeClr val="accent2"/>
                          </a:solidFill>
                          <a:latin typeface="Cambria Math" panose="02040503050406030204" pitchFamily="18" charset="0"/>
                          <a:sym typeface="Raleway Medium"/>
                        </a:rPr>
                        <m:t>=</m:t>
                      </m:r>
                      <m:d>
                        <m:dPr>
                          <m:begChr m:val="["/>
                          <m:endChr m:val="]"/>
                          <m:ctrlPr>
                            <a:rPr lang="en" i="1" smtClean="0">
                              <a:solidFill>
                                <a:schemeClr val="accent2"/>
                              </a:solidFill>
                              <a:latin typeface="Cambria Math" panose="02040503050406030204" pitchFamily="18" charset="0"/>
                              <a:sym typeface="Raleway Medium"/>
                            </a:rPr>
                          </m:ctrlPr>
                        </m:dPr>
                        <m:e>
                          <m:m>
                            <m:mPr>
                              <m:mcs>
                                <m:mc>
                                  <m:mcPr>
                                    <m:count m:val="1"/>
                                    <m:mcJc m:val="center"/>
                                  </m:mcPr>
                                </m:mc>
                              </m:mcs>
                              <m:ctrlPr>
                                <a:rPr lang="en" i="1" smtClean="0">
                                  <a:solidFill>
                                    <a:schemeClr val="accent2"/>
                                  </a:solidFill>
                                  <a:latin typeface="Cambria Math" panose="02040503050406030204" pitchFamily="18" charset="0"/>
                                  <a:sym typeface="Raleway Medium"/>
                                </a:rPr>
                              </m:ctrlPr>
                            </m:mPr>
                            <m:mr>
                              <m:e>
                                <m:r>
                                  <m:rPr>
                                    <m:brk m:alnAt="7"/>
                                  </m:rPr>
                                  <a:rPr lang="en-US" b="0" i="1" smtClean="0">
                                    <a:solidFill>
                                      <a:schemeClr val="accent2"/>
                                    </a:solidFill>
                                    <a:latin typeface="Cambria Math" panose="02040503050406030204" pitchFamily="18" charset="0"/>
                                    <a:sym typeface="Raleway Medium"/>
                                  </a:rPr>
                                  <m:t>0</m:t>
                                </m:r>
                              </m:e>
                            </m:mr>
                            <m:mr>
                              <m:e>
                                <m:m>
                                  <m:mPr>
                                    <m:mcs>
                                      <m:mc>
                                        <m:mcPr>
                                          <m:count m:val="1"/>
                                          <m:mcJc m:val="center"/>
                                        </m:mcPr>
                                      </m:mc>
                                    </m:mcs>
                                    <m:ctrlPr>
                                      <a:rPr lang="en" i="1" smtClean="0">
                                        <a:solidFill>
                                          <a:schemeClr val="accent2"/>
                                        </a:solidFill>
                                        <a:latin typeface="Cambria Math" panose="02040503050406030204" pitchFamily="18" charset="0"/>
                                        <a:sym typeface="Raleway Medium"/>
                                      </a:rPr>
                                    </m:ctrlPr>
                                  </m:mPr>
                                  <m:mr>
                                    <m:e>
                                      <m:r>
                                        <m:rPr>
                                          <m:brk m:alnAt="7"/>
                                        </m:rPr>
                                        <a:rPr lang="en-US" b="0" i="1" smtClean="0">
                                          <a:solidFill>
                                            <a:schemeClr val="accent2"/>
                                          </a:solidFill>
                                          <a:latin typeface="Cambria Math" panose="02040503050406030204" pitchFamily="18" charset="0"/>
                                          <a:sym typeface="Raleway Medium"/>
                                        </a:rPr>
                                        <m:t>0</m:t>
                                      </m:r>
                                    </m:e>
                                  </m:mr>
                                  <m:mr>
                                    <m:e>
                                      <m:r>
                                        <a:rPr lang="en" i="1" smtClean="0">
                                          <a:solidFill>
                                            <a:schemeClr val="accent2"/>
                                          </a:solidFill>
                                          <a:latin typeface="Cambria Math" panose="02040503050406030204" pitchFamily="18" charset="0"/>
                                          <a:sym typeface="Raleway Medium"/>
                                        </a:rPr>
                                        <m:t>⋮</m:t>
                                      </m:r>
                                    </m:e>
                                  </m:mr>
                                  <m:mr>
                                    <m:e>
                                      <m:r>
                                        <a:rPr lang="en-US" b="0" i="1" smtClean="0">
                                          <a:solidFill>
                                            <a:schemeClr val="accent2"/>
                                          </a:solidFill>
                                          <a:latin typeface="Cambria Math" panose="02040503050406030204" pitchFamily="18" charset="0"/>
                                          <a:sym typeface="Raleway Medium"/>
                                        </a:rPr>
                                        <m:t>1</m:t>
                                      </m:r>
                                    </m:e>
                                  </m:mr>
                                </m:m>
                              </m:e>
                            </m:mr>
                            <m:mr>
                              <m:e>
                                <m:r>
                                  <a:rPr lang="en-US" b="0" i="1" smtClean="0">
                                    <a:solidFill>
                                      <a:schemeClr val="accent2"/>
                                    </a:solidFill>
                                    <a:latin typeface="Cambria Math" panose="02040503050406030204" pitchFamily="18" charset="0"/>
                                    <a:sym typeface="Raleway Medium"/>
                                  </a:rPr>
                                  <m:t>0</m:t>
                                </m:r>
                              </m:e>
                            </m:mr>
                          </m:m>
                        </m:e>
                      </m:d>
                    </m:oMath>
                  </m:oMathPara>
                </a14:m>
                <a:endParaRPr lang="en" dirty="0">
                  <a:solidFill>
                    <a:schemeClr val="accent2"/>
                  </a:solidFill>
                  <a:latin typeface="Raleway Medium"/>
                  <a:ea typeface="Raleway Medium"/>
                  <a:cs typeface="Raleway Medium"/>
                  <a:sym typeface="Raleway Medium"/>
                </a:endParaRPr>
              </a:p>
            </p:txBody>
          </p:sp>
        </mc:Choice>
        <mc:Fallback>
          <p:sp>
            <p:nvSpPr>
              <p:cNvPr id="12" name="Google Shape;505;p44">
                <a:extLst>
                  <a:ext uri="{FF2B5EF4-FFF2-40B4-BE49-F238E27FC236}">
                    <a16:creationId xmlns:a16="http://schemas.microsoft.com/office/drawing/2014/main" id="{FE452BBB-BD7B-6F52-E044-14F0277AC60C}"/>
                  </a:ext>
                </a:extLst>
              </p:cNvPr>
              <p:cNvSpPr txBox="1">
                <a:spLocks noRot="1" noChangeAspect="1" noMove="1" noResize="1" noEditPoints="1" noAdjustHandles="1" noChangeArrowheads="1" noChangeShapeType="1" noTextEdit="1"/>
              </p:cNvSpPr>
              <p:nvPr/>
            </p:nvSpPr>
            <p:spPr>
              <a:xfrm>
                <a:off x="2837026" y="2027322"/>
                <a:ext cx="1138335" cy="1657651"/>
              </a:xfrm>
              <a:prstGeom prst="rect">
                <a:avLst/>
              </a:prstGeom>
              <a:blipFill>
                <a:blip r:embed="rId7"/>
                <a:stretch>
                  <a:fillRect/>
                </a:stretch>
              </a:blipFill>
              <a:ln>
                <a:noFill/>
              </a:ln>
            </p:spPr>
            <p:txBody>
              <a:bodyPr/>
              <a:lstStyle/>
              <a:p>
                <a:r>
                  <a:rPr lang="en-US">
                    <a:noFill/>
                  </a:rPr>
                  <a:t> </a:t>
                </a:r>
              </a:p>
            </p:txBody>
          </p:sp>
        </mc:Fallback>
      </mc:AlternateContent>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8652"/>
        <p:cNvGrpSpPr/>
        <p:nvPr/>
      </p:nvGrpSpPr>
      <p:grpSpPr>
        <a:xfrm>
          <a:off x="0" y="0"/>
          <a:ext cx="0" cy="0"/>
          <a:chOff x="0" y="0"/>
          <a:chExt cx="0" cy="0"/>
        </a:xfrm>
      </p:grpSpPr>
      <p:grpSp>
        <p:nvGrpSpPr>
          <p:cNvPr id="8653" name="Google Shape;8653;p81"/>
          <p:cNvGrpSpPr/>
          <p:nvPr/>
        </p:nvGrpSpPr>
        <p:grpSpPr>
          <a:xfrm>
            <a:off x="2100561" y="3398658"/>
            <a:ext cx="1102891" cy="760337"/>
            <a:chOff x="4967783" y="2151471"/>
            <a:chExt cx="3920692" cy="2702940"/>
          </a:xfrm>
        </p:grpSpPr>
        <p:grpSp>
          <p:nvGrpSpPr>
            <p:cNvPr id="8654" name="Google Shape;8654;p81"/>
            <p:cNvGrpSpPr/>
            <p:nvPr/>
          </p:nvGrpSpPr>
          <p:grpSpPr>
            <a:xfrm>
              <a:off x="5045709" y="2252109"/>
              <a:ext cx="3761071" cy="2501708"/>
              <a:chOff x="2691784" y="1805334"/>
              <a:chExt cx="3761071" cy="2501708"/>
            </a:xfrm>
          </p:grpSpPr>
          <p:sp>
            <p:nvSpPr>
              <p:cNvPr id="8655" name="Google Shape;8655;p81"/>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81"/>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81"/>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81"/>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81"/>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81"/>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81"/>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2" name="Google Shape;8662;p81"/>
            <p:cNvGrpSpPr/>
            <p:nvPr/>
          </p:nvGrpSpPr>
          <p:grpSpPr>
            <a:xfrm>
              <a:off x="4967783" y="2151471"/>
              <a:ext cx="3920692" cy="2702940"/>
              <a:chOff x="2613858" y="1704696"/>
              <a:chExt cx="3920692" cy="2702940"/>
            </a:xfrm>
          </p:grpSpPr>
          <p:sp>
            <p:nvSpPr>
              <p:cNvPr id="8663" name="Google Shape;8663;p81"/>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81"/>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81"/>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81"/>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81"/>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68" name="Google Shape;8668;p81"/>
          <p:cNvGrpSpPr/>
          <p:nvPr/>
        </p:nvGrpSpPr>
        <p:grpSpPr>
          <a:xfrm>
            <a:off x="3504470" y="1286935"/>
            <a:ext cx="1561911" cy="708580"/>
            <a:chOff x="3530532" y="1496185"/>
            <a:chExt cx="1561911" cy="708580"/>
          </a:xfrm>
        </p:grpSpPr>
        <p:grpSp>
          <p:nvGrpSpPr>
            <p:cNvPr id="8669" name="Google Shape;8669;p81"/>
            <p:cNvGrpSpPr/>
            <p:nvPr/>
          </p:nvGrpSpPr>
          <p:grpSpPr>
            <a:xfrm>
              <a:off x="3720318" y="1857562"/>
              <a:ext cx="1372125" cy="54"/>
              <a:chOff x="3720318" y="1857562"/>
              <a:chExt cx="1372125" cy="54"/>
            </a:xfrm>
          </p:grpSpPr>
          <p:cxnSp>
            <p:nvCxnSpPr>
              <p:cNvPr id="8670" name="Google Shape;8670;p81"/>
              <p:cNvCxnSpPr>
                <a:endCxn id="8671"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672" name="Google Shape;8672;p81"/>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673" name="Google Shape;8673;p81"/>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674" name="Google Shape;8674;p81"/>
              <p:cNvCxnSpPr>
                <a:stCxn id="8671"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8675" name="Google Shape;8675;p81"/>
            <p:cNvGrpSpPr/>
            <p:nvPr/>
          </p:nvGrpSpPr>
          <p:grpSpPr>
            <a:xfrm>
              <a:off x="3567462" y="1496185"/>
              <a:ext cx="286500" cy="272914"/>
              <a:chOff x="3567462" y="1496185"/>
              <a:chExt cx="286500" cy="272914"/>
            </a:xfrm>
          </p:grpSpPr>
          <p:cxnSp>
            <p:nvCxnSpPr>
              <p:cNvPr id="8676" name="Google Shape;8676;p81"/>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677" name="Google Shape;8677;p81"/>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78" name="Google Shape;8678;p81"/>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81"/>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80" name="Google Shape;8680;p81"/>
            <p:cNvGrpSpPr/>
            <p:nvPr/>
          </p:nvGrpSpPr>
          <p:grpSpPr>
            <a:xfrm>
              <a:off x="3929014" y="1960574"/>
              <a:ext cx="286500" cy="242342"/>
              <a:chOff x="3929014" y="1960574"/>
              <a:chExt cx="286500" cy="242342"/>
            </a:xfrm>
          </p:grpSpPr>
          <p:cxnSp>
            <p:nvCxnSpPr>
              <p:cNvPr id="8681" name="Google Shape;8681;p81"/>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682" name="Google Shape;8682;p81"/>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3" name="Google Shape;8683;p81"/>
            <p:cNvGrpSpPr/>
            <p:nvPr/>
          </p:nvGrpSpPr>
          <p:grpSpPr>
            <a:xfrm>
              <a:off x="4290828" y="1496185"/>
              <a:ext cx="286500" cy="272914"/>
              <a:chOff x="4290828" y="1496185"/>
              <a:chExt cx="286500" cy="272914"/>
            </a:xfrm>
          </p:grpSpPr>
          <p:cxnSp>
            <p:nvCxnSpPr>
              <p:cNvPr id="8684" name="Google Shape;8684;p81"/>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685" name="Google Shape;8685;p81"/>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6" name="Google Shape;8686;p81"/>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81"/>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87" name="Google Shape;8687;p81"/>
            <p:cNvGrpSpPr/>
            <p:nvPr/>
          </p:nvGrpSpPr>
          <p:grpSpPr>
            <a:xfrm>
              <a:off x="4657726" y="1959674"/>
              <a:ext cx="286500" cy="245092"/>
              <a:chOff x="4657726" y="1959674"/>
              <a:chExt cx="286500" cy="245092"/>
            </a:xfrm>
          </p:grpSpPr>
          <p:cxnSp>
            <p:nvCxnSpPr>
              <p:cNvPr id="8688" name="Google Shape;8688;p81"/>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689" name="Google Shape;8689;p81"/>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90" name="Google Shape;8690;p81"/>
          <p:cNvGrpSpPr/>
          <p:nvPr/>
        </p:nvGrpSpPr>
        <p:grpSpPr>
          <a:xfrm>
            <a:off x="3486489" y="2149032"/>
            <a:ext cx="1597032" cy="378649"/>
            <a:chOff x="3512551" y="2358282"/>
            <a:chExt cx="1597032" cy="378649"/>
          </a:xfrm>
        </p:grpSpPr>
        <p:grpSp>
          <p:nvGrpSpPr>
            <p:cNvPr id="8691" name="Google Shape;8691;p81"/>
            <p:cNvGrpSpPr/>
            <p:nvPr/>
          </p:nvGrpSpPr>
          <p:grpSpPr>
            <a:xfrm>
              <a:off x="3738198" y="2553002"/>
              <a:ext cx="1145834" cy="117"/>
              <a:chOff x="3738198" y="2553002"/>
              <a:chExt cx="1145834" cy="117"/>
            </a:xfrm>
          </p:grpSpPr>
          <p:cxnSp>
            <p:nvCxnSpPr>
              <p:cNvPr id="8692" name="Google Shape;8692;p81"/>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693" name="Google Shape;8693;p81"/>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694" name="Google Shape;8694;p81"/>
              <p:cNvCxnSpPr>
                <a:stCxn id="8695" idx="6"/>
                <a:endCxn id="8696"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697" name="Google Shape;8697;p81"/>
            <p:cNvGrpSpPr/>
            <p:nvPr/>
          </p:nvGrpSpPr>
          <p:grpSpPr>
            <a:xfrm>
              <a:off x="3969644" y="2440153"/>
              <a:ext cx="225900" cy="296779"/>
              <a:chOff x="3969644" y="2440153"/>
              <a:chExt cx="225900" cy="296779"/>
            </a:xfrm>
          </p:grpSpPr>
          <p:cxnSp>
            <p:nvCxnSpPr>
              <p:cNvPr id="8698" name="Google Shape;8698;p81"/>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8696" name="Google Shape;8696;p81"/>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81"/>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0" name="Google Shape;8700;p81"/>
            <p:cNvGrpSpPr/>
            <p:nvPr/>
          </p:nvGrpSpPr>
          <p:grpSpPr>
            <a:xfrm>
              <a:off x="4426818" y="2358282"/>
              <a:ext cx="225600" cy="307471"/>
              <a:chOff x="4426818" y="2358282"/>
              <a:chExt cx="225600" cy="307471"/>
            </a:xfrm>
          </p:grpSpPr>
          <p:cxnSp>
            <p:nvCxnSpPr>
              <p:cNvPr id="8701" name="Google Shape;8701;p81"/>
              <p:cNvCxnSpPr>
                <a:stCxn id="8702"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703" name="Google Shape;8703;p81"/>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81"/>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4" name="Google Shape;8704;p81"/>
            <p:cNvGrpSpPr/>
            <p:nvPr/>
          </p:nvGrpSpPr>
          <p:grpSpPr>
            <a:xfrm>
              <a:off x="4883984" y="2440153"/>
              <a:ext cx="225600" cy="296479"/>
              <a:chOff x="4883984" y="2440153"/>
              <a:chExt cx="225600" cy="296479"/>
            </a:xfrm>
          </p:grpSpPr>
          <p:cxnSp>
            <p:nvCxnSpPr>
              <p:cNvPr id="8705" name="Google Shape;8705;p81"/>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8706" name="Google Shape;8706;p81"/>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81"/>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8" name="Google Shape;8708;p81"/>
            <p:cNvGrpSpPr/>
            <p:nvPr/>
          </p:nvGrpSpPr>
          <p:grpSpPr>
            <a:xfrm>
              <a:off x="3512551" y="2358356"/>
              <a:ext cx="225647" cy="307629"/>
              <a:chOff x="2182679" y="2005014"/>
              <a:chExt cx="792300" cy="1080158"/>
            </a:xfrm>
          </p:grpSpPr>
          <p:cxnSp>
            <p:nvCxnSpPr>
              <p:cNvPr id="8709" name="Google Shape;8709;p81"/>
              <p:cNvCxnSpPr>
                <a:stCxn id="8710"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8695" name="Google Shape;8695;p81"/>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81"/>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11" name="Google Shape;8711;p81"/>
          <p:cNvGrpSpPr/>
          <p:nvPr/>
        </p:nvGrpSpPr>
        <p:grpSpPr>
          <a:xfrm>
            <a:off x="6846571" y="972829"/>
            <a:ext cx="1559809" cy="722610"/>
            <a:chOff x="634175" y="2986275"/>
            <a:chExt cx="3147949" cy="1458344"/>
          </a:xfrm>
        </p:grpSpPr>
        <p:cxnSp>
          <p:nvCxnSpPr>
            <p:cNvPr id="8712" name="Google Shape;8712;p81"/>
            <p:cNvCxnSpPr>
              <a:stCxn id="8713" idx="4"/>
              <a:endCxn id="8714"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8715" name="Google Shape;8715;p81"/>
            <p:cNvCxnSpPr>
              <a:stCxn id="8714" idx="0"/>
              <a:endCxn id="8716"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717" name="Google Shape;8717;p81"/>
            <p:cNvCxnSpPr>
              <a:stCxn id="8716" idx="4"/>
              <a:endCxn id="8718"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719" name="Google Shape;8719;p81"/>
            <p:cNvCxnSpPr>
              <a:stCxn id="8718" idx="0"/>
              <a:endCxn id="8720"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8720" name="Google Shape;8720;p81"/>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716" name="Google Shape;8716;p81"/>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713" name="Google Shape;8713;p81"/>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718" name="Google Shape;8718;p81"/>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714" name="Google Shape;8714;p81"/>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721" name="Google Shape;8721;p81"/>
          <p:cNvGrpSpPr/>
          <p:nvPr/>
        </p:nvGrpSpPr>
        <p:grpSpPr>
          <a:xfrm>
            <a:off x="3500361" y="2682737"/>
            <a:ext cx="1570719" cy="294123"/>
            <a:chOff x="998425" y="1182125"/>
            <a:chExt cx="1065400" cy="199500"/>
          </a:xfrm>
        </p:grpSpPr>
        <p:sp>
          <p:nvSpPr>
            <p:cNvPr id="8722" name="Google Shape;8722;p81"/>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81"/>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81"/>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81"/>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81"/>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7" name="Google Shape;8727;p81"/>
          <p:cNvGrpSpPr/>
          <p:nvPr/>
        </p:nvGrpSpPr>
        <p:grpSpPr>
          <a:xfrm>
            <a:off x="6843617" y="1800224"/>
            <a:ext cx="1565716" cy="366729"/>
            <a:chOff x="1247650" y="2075423"/>
            <a:chExt cx="6648477" cy="1557238"/>
          </a:xfrm>
        </p:grpSpPr>
        <p:sp>
          <p:nvSpPr>
            <p:cNvPr id="8728" name="Google Shape;8728;p81"/>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81"/>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81"/>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81"/>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81"/>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81"/>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4" name="Google Shape;8734;p81"/>
          <p:cNvGrpSpPr/>
          <p:nvPr/>
        </p:nvGrpSpPr>
        <p:grpSpPr>
          <a:xfrm>
            <a:off x="6827929" y="2949039"/>
            <a:ext cx="1597061" cy="663440"/>
            <a:chOff x="6796238" y="3158297"/>
            <a:chExt cx="1630319" cy="677257"/>
          </a:xfrm>
        </p:grpSpPr>
        <p:cxnSp>
          <p:nvCxnSpPr>
            <p:cNvPr id="8735" name="Google Shape;8735;p81"/>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736" name="Google Shape;8736;p81"/>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737" name="Google Shape;8737;p81"/>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8738" name="Google Shape;8738;p81"/>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8739" name="Google Shape;8739;p81"/>
            <p:cNvGrpSpPr/>
            <p:nvPr/>
          </p:nvGrpSpPr>
          <p:grpSpPr>
            <a:xfrm>
              <a:off x="6796238" y="3311904"/>
              <a:ext cx="1630319" cy="377697"/>
              <a:chOff x="6796238" y="3311904"/>
              <a:chExt cx="1630319" cy="377697"/>
            </a:xfrm>
          </p:grpSpPr>
          <p:sp>
            <p:nvSpPr>
              <p:cNvPr id="8740" name="Google Shape;8740;p81"/>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81"/>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81"/>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43" name="Google Shape;8743;p81"/>
          <p:cNvGrpSpPr/>
          <p:nvPr/>
        </p:nvGrpSpPr>
        <p:grpSpPr>
          <a:xfrm>
            <a:off x="5349067" y="970431"/>
            <a:ext cx="1368606" cy="1593805"/>
            <a:chOff x="1839112" y="2209163"/>
            <a:chExt cx="1918159" cy="2233784"/>
          </a:xfrm>
        </p:grpSpPr>
        <p:sp>
          <p:nvSpPr>
            <p:cNvPr id="8744" name="Google Shape;8744;p81"/>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81"/>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81"/>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47" name="Google Shape;8747;p81"/>
            <p:cNvCxnSpPr>
              <a:stCxn id="8744" idx="6"/>
              <a:endCxn id="8745"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748" name="Google Shape;8748;p81"/>
            <p:cNvCxnSpPr>
              <a:stCxn id="8745" idx="4"/>
              <a:endCxn id="8749"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750" name="Google Shape;8750;p81"/>
            <p:cNvCxnSpPr>
              <a:stCxn id="8749" idx="6"/>
              <a:endCxn id="8746"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751" name="Google Shape;8751;p81"/>
            <p:cNvCxnSpPr>
              <a:stCxn id="8746" idx="4"/>
              <a:endCxn id="8752"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749" name="Google Shape;8749;p81"/>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81"/>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81"/>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54" name="Google Shape;8754;p81"/>
            <p:cNvCxnSpPr>
              <a:endCxn id="8753"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755" name="Google Shape;8755;p81"/>
          <p:cNvGrpSpPr/>
          <p:nvPr/>
        </p:nvGrpSpPr>
        <p:grpSpPr>
          <a:xfrm>
            <a:off x="3481440" y="976667"/>
            <a:ext cx="1637968" cy="154942"/>
            <a:chOff x="238125" y="2506075"/>
            <a:chExt cx="7115411" cy="673075"/>
          </a:xfrm>
        </p:grpSpPr>
        <p:sp>
          <p:nvSpPr>
            <p:cNvPr id="8756" name="Google Shape;8756;p81"/>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81"/>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81"/>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81"/>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81"/>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1" name="Google Shape;8761;p81"/>
          <p:cNvGrpSpPr/>
          <p:nvPr/>
        </p:nvGrpSpPr>
        <p:grpSpPr>
          <a:xfrm>
            <a:off x="720125" y="1298264"/>
            <a:ext cx="2476762" cy="91743"/>
            <a:chOff x="1464850" y="436376"/>
            <a:chExt cx="6001362" cy="222300"/>
          </a:xfrm>
        </p:grpSpPr>
        <p:sp>
          <p:nvSpPr>
            <p:cNvPr id="8762" name="Google Shape;8762;p81"/>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81"/>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81"/>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81"/>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81"/>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67" name="Google Shape;8767;p81"/>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768" name="Google Shape;8768;p81"/>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769" name="Google Shape;8769;p81"/>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770" name="Google Shape;8770;p81"/>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771" name="Google Shape;8771;p81"/>
          <p:cNvGrpSpPr/>
          <p:nvPr/>
        </p:nvGrpSpPr>
        <p:grpSpPr>
          <a:xfrm>
            <a:off x="706392" y="2533730"/>
            <a:ext cx="1452710" cy="651923"/>
            <a:chOff x="803162" y="2667727"/>
            <a:chExt cx="1411906" cy="633611"/>
          </a:xfrm>
        </p:grpSpPr>
        <p:cxnSp>
          <p:nvCxnSpPr>
            <p:cNvPr id="8772" name="Google Shape;8772;p81"/>
            <p:cNvCxnSpPr>
              <a:stCxn id="8773" idx="2"/>
              <a:endCxn id="8774"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775" name="Google Shape;8775;p81"/>
            <p:cNvCxnSpPr>
              <a:stCxn id="8776" idx="0"/>
              <a:endCxn id="8773"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777" name="Google Shape;8777;p81"/>
            <p:cNvCxnSpPr>
              <a:stCxn id="8776" idx="2"/>
              <a:endCxn id="8778"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779" name="Google Shape;8779;p81"/>
            <p:cNvCxnSpPr>
              <a:stCxn id="8780" idx="0"/>
              <a:endCxn id="8776"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781" name="Google Shape;8781;p81"/>
            <p:cNvCxnSpPr>
              <a:stCxn id="8774" idx="2"/>
              <a:endCxn id="8782"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783" name="Google Shape;8783;p81"/>
            <p:cNvCxnSpPr>
              <a:stCxn id="8784" idx="0"/>
              <a:endCxn id="8774"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780" name="Google Shape;8780;p81"/>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778" name="Google Shape;8778;p81"/>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784" name="Google Shape;8784;p81"/>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782" name="Google Shape;8782;p81"/>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774" name="Google Shape;8774;p81"/>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776" name="Google Shape;8776;p81"/>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773" name="Google Shape;8773;p81"/>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785" name="Google Shape;8785;p81"/>
          <p:cNvGrpSpPr/>
          <p:nvPr/>
        </p:nvGrpSpPr>
        <p:grpSpPr>
          <a:xfrm>
            <a:off x="706394" y="969268"/>
            <a:ext cx="2518541" cy="209309"/>
            <a:chOff x="803163" y="1111966"/>
            <a:chExt cx="2447800" cy="203430"/>
          </a:xfrm>
        </p:grpSpPr>
        <p:grpSp>
          <p:nvGrpSpPr>
            <p:cNvPr id="8786" name="Google Shape;8786;p81"/>
            <p:cNvGrpSpPr/>
            <p:nvPr/>
          </p:nvGrpSpPr>
          <p:grpSpPr>
            <a:xfrm>
              <a:off x="1958180" y="1111966"/>
              <a:ext cx="588019" cy="121396"/>
              <a:chOff x="4808316" y="2800065"/>
              <a:chExt cx="1999386" cy="412910"/>
            </a:xfrm>
          </p:grpSpPr>
          <p:sp>
            <p:nvSpPr>
              <p:cNvPr id="8787" name="Google Shape;8787;p81"/>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8" name="Google Shape;8788;p81"/>
              <p:cNvGrpSpPr/>
              <p:nvPr/>
            </p:nvGrpSpPr>
            <p:grpSpPr>
              <a:xfrm>
                <a:off x="4808316" y="2800065"/>
                <a:ext cx="92400" cy="411825"/>
                <a:chOff x="845575" y="2563700"/>
                <a:chExt cx="92400" cy="411825"/>
              </a:xfrm>
            </p:grpSpPr>
            <p:cxnSp>
              <p:nvCxnSpPr>
                <p:cNvPr id="8789" name="Google Shape;8789;p81"/>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790" name="Google Shape;8790;p81"/>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791" name="Google Shape;8791;p81"/>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8792" name="Google Shape;8792;p81"/>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3" name="Google Shape;8793;p81"/>
            <p:cNvGrpSpPr/>
            <p:nvPr/>
          </p:nvGrpSpPr>
          <p:grpSpPr>
            <a:xfrm>
              <a:off x="803163" y="1111974"/>
              <a:ext cx="591158" cy="121545"/>
              <a:chOff x="803163" y="1111974"/>
              <a:chExt cx="591158" cy="121545"/>
            </a:xfrm>
          </p:grpSpPr>
          <p:grpSp>
            <p:nvGrpSpPr>
              <p:cNvPr id="8794" name="Google Shape;8794;p81"/>
              <p:cNvGrpSpPr/>
              <p:nvPr/>
            </p:nvGrpSpPr>
            <p:grpSpPr>
              <a:xfrm>
                <a:off x="803163" y="1111974"/>
                <a:ext cx="27175" cy="121077"/>
                <a:chOff x="845575" y="2563700"/>
                <a:chExt cx="92400" cy="411825"/>
              </a:xfrm>
            </p:grpSpPr>
            <p:cxnSp>
              <p:nvCxnSpPr>
                <p:cNvPr id="8795" name="Google Shape;8795;p81"/>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796" name="Google Shape;8796;p81"/>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7" name="Google Shape;8797;p81"/>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8" name="Google Shape;8798;p81"/>
            <p:cNvGrpSpPr/>
            <p:nvPr/>
          </p:nvGrpSpPr>
          <p:grpSpPr>
            <a:xfrm>
              <a:off x="1381910" y="1194219"/>
              <a:ext cx="588341" cy="121177"/>
              <a:chOff x="1381910" y="1194219"/>
              <a:chExt cx="588341" cy="121177"/>
            </a:xfrm>
          </p:grpSpPr>
          <p:grpSp>
            <p:nvGrpSpPr>
              <p:cNvPr id="8799" name="Google Shape;8799;p81"/>
              <p:cNvGrpSpPr/>
              <p:nvPr/>
            </p:nvGrpSpPr>
            <p:grpSpPr>
              <a:xfrm rot="10800000">
                <a:off x="1381910" y="1194319"/>
                <a:ext cx="27175" cy="121077"/>
                <a:chOff x="2070100" y="2563700"/>
                <a:chExt cx="92400" cy="411825"/>
              </a:xfrm>
            </p:grpSpPr>
            <p:cxnSp>
              <p:nvCxnSpPr>
                <p:cNvPr id="8800" name="Google Shape;8800;p81"/>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801" name="Google Shape;8801;p81"/>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02" name="Google Shape;8802;p81"/>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3" name="Google Shape;8803;p81"/>
            <p:cNvGrpSpPr/>
            <p:nvPr/>
          </p:nvGrpSpPr>
          <p:grpSpPr>
            <a:xfrm>
              <a:off x="2532079" y="1194219"/>
              <a:ext cx="704927" cy="121177"/>
              <a:chOff x="2532079" y="1194219"/>
              <a:chExt cx="704927" cy="121177"/>
            </a:xfrm>
          </p:grpSpPr>
          <p:grpSp>
            <p:nvGrpSpPr>
              <p:cNvPr id="8804" name="Google Shape;8804;p81"/>
              <p:cNvGrpSpPr/>
              <p:nvPr/>
            </p:nvGrpSpPr>
            <p:grpSpPr>
              <a:xfrm rot="10800000">
                <a:off x="2532079" y="1194319"/>
                <a:ext cx="27175" cy="121077"/>
                <a:chOff x="2070100" y="2563700"/>
                <a:chExt cx="92400" cy="411825"/>
              </a:xfrm>
            </p:grpSpPr>
            <p:cxnSp>
              <p:nvCxnSpPr>
                <p:cNvPr id="8805" name="Google Shape;8805;p81"/>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806" name="Google Shape;8806;p81"/>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07" name="Google Shape;8807;p81"/>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08" name="Google Shape;8808;p81"/>
          <p:cNvGrpSpPr/>
          <p:nvPr/>
        </p:nvGrpSpPr>
        <p:grpSpPr>
          <a:xfrm>
            <a:off x="3499404" y="3665900"/>
            <a:ext cx="1567778" cy="491677"/>
            <a:chOff x="5194708" y="3484366"/>
            <a:chExt cx="3148148" cy="987304"/>
          </a:xfrm>
        </p:grpSpPr>
        <p:grpSp>
          <p:nvGrpSpPr>
            <p:cNvPr id="8809" name="Google Shape;8809;p81"/>
            <p:cNvGrpSpPr/>
            <p:nvPr/>
          </p:nvGrpSpPr>
          <p:grpSpPr>
            <a:xfrm>
              <a:off x="7531521" y="3484366"/>
              <a:ext cx="811335" cy="987304"/>
              <a:chOff x="3379425" y="1617275"/>
              <a:chExt cx="1090650" cy="1327200"/>
            </a:xfrm>
          </p:grpSpPr>
          <p:sp>
            <p:nvSpPr>
              <p:cNvPr id="8810" name="Google Shape;8810;p81"/>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81"/>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81"/>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3" name="Google Shape;8813;p81"/>
            <p:cNvGrpSpPr/>
            <p:nvPr/>
          </p:nvGrpSpPr>
          <p:grpSpPr>
            <a:xfrm>
              <a:off x="6752546" y="3484366"/>
              <a:ext cx="811428" cy="987304"/>
              <a:chOff x="2332275" y="1617275"/>
              <a:chExt cx="1090775" cy="1327200"/>
            </a:xfrm>
          </p:grpSpPr>
          <p:sp>
            <p:nvSpPr>
              <p:cNvPr id="8814" name="Google Shape;8814;p81"/>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81"/>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81"/>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7" name="Google Shape;8817;p81"/>
            <p:cNvGrpSpPr/>
            <p:nvPr/>
          </p:nvGrpSpPr>
          <p:grpSpPr>
            <a:xfrm>
              <a:off x="5973664" y="3484366"/>
              <a:ext cx="811335" cy="987304"/>
              <a:chOff x="1285250" y="1617275"/>
              <a:chExt cx="1090650" cy="1327200"/>
            </a:xfrm>
          </p:grpSpPr>
          <p:sp>
            <p:nvSpPr>
              <p:cNvPr id="8818" name="Google Shape;8818;p81"/>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81"/>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81"/>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1" name="Google Shape;8821;p81"/>
            <p:cNvGrpSpPr/>
            <p:nvPr/>
          </p:nvGrpSpPr>
          <p:grpSpPr>
            <a:xfrm>
              <a:off x="5194708" y="3484366"/>
              <a:ext cx="811409" cy="987304"/>
              <a:chOff x="238125" y="1617275"/>
              <a:chExt cx="1090750" cy="1327200"/>
            </a:xfrm>
          </p:grpSpPr>
          <p:sp>
            <p:nvSpPr>
              <p:cNvPr id="8822" name="Google Shape;8822;p81"/>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81"/>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81"/>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25" name="Google Shape;8825;p81"/>
          <p:cNvGrpSpPr/>
          <p:nvPr/>
        </p:nvGrpSpPr>
        <p:grpSpPr>
          <a:xfrm>
            <a:off x="3460013" y="3146311"/>
            <a:ext cx="1616964" cy="346256"/>
            <a:chOff x="1808063" y="4294338"/>
            <a:chExt cx="3370782" cy="721817"/>
          </a:xfrm>
        </p:grpSpPr>
        <p:sp>
          <p:nvSpPr>
            <p:cNvPr id="8826" name="Google Shape;8826;p81"/>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81"/>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81"/>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81"/>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81"/>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81"/>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81"/>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81"/>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81"/>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81"/>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6" name="Google Shape;8836;p81"/>
          <p:cNvGrpSpPr/>
          <p:nvPr/>
        </p:nvGrpSpPr>
        <p:grpSpPr>
          <a:xfrm>
            <a:off x="738225" y="3432340"/>
            <a:ext cx="1295882" cy="646587"/>
            <a:chOff x="834100" y="3642869"/>
            <a:chExt cx="1259483" cy="628426"/>
          </a:xfrm>
        </p:grpSpPr>
        <p:sp>
          <p:nvSpPr>
            <p:cNvPr id="8837" name="Google Shape;8837;p81"/>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81"/>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81"/>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81"/>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81"/>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81"/>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81"/>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81"/>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81"/>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81"/>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81"/>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81"/>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81"/>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81"/>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81"/>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81"/>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81"/>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81"/>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81"/>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81"/>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81"/>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81"/>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81"/>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81"/>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81"/>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62" name="Google Shape;8862;p81"/>
            <p:cNvGrpSpPr/>
            <p:nvPr/>
          </p:nvGrpSpPr>
          <p:grpSpPr>
            <a:xfrm>
              <a:off x="1360364" y="3847835"/>
              <a:ext cx="208119" cy="224359"/>
              <a:chOff x="1360769" y="3847100"/>
              <a:chExt cx="208119" cy="224359"/>
            </a:xfrm>
          </p:grpSpPr>
          <p:sp>
            <p:nvSpPr>
              <p:cNvPr id="8863" name="Google Shape;8863;p81"/>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81"/>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81"/>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81"/>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81"/>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81"/>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81"/>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81"/>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81"/>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81"/>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81"/>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81"/>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81"/>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81"/>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81"/>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81"/>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81"/>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81"/>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81"/>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81"/>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83" name="Google Shape;8883;p81"/>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81"/>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81"/>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81"/>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81"/>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81"/>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81"/>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81"/>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81"/>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81"/>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81"/>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81"/>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81"/>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81"/>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7" name="Google Shape;8897;p81"/>
          <p:cNvGrpSpPr/>
          <p:nvPr/>
        </p:nvGrpSpPr>
        <p:grpSpPr>
          <a:xfrm rot="5400000">
            <a:off x="5951338" y="3228837"/>
            <a:ext cx="164064" cy="1414916"/>
            <a:chOff x="4428249" y="1369375"/>
            <a:chExt cx="36905" cy="429569"/>
          </a:xfrm>
        </p:grpSpPr>
        <p:sp>
          <p:nvSpPr>
            <p:cNvPr id="8898" name="Google Shape;8898;p81"/>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81"/>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81"/>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81"/>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81"/>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81"/>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81"/>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81"/>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81"/>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81"/>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81"/>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81"/>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81"/>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81"/>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81"/>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81"/>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81"/>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81"/>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81"/>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81"/>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81"/>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81"/>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81"/>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81"/>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81"/>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81"/>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81"/>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81"/>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81"/>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81"/>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81"/>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81"/>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0" name="Google Shape;8930;p81"/>
          <p:cNvGrpSpPr/>
          <p:nvPr/>
        </p:nvGrpSpPr>
        <p:grpSpPr>
          <a:xfrm rot="10800000" flipH="1">
            <a:off x="5323767" y="2817380"/>
            <a:ext cx="1419207" cy="24808"/>
            <a:chOff x="219558" y="4738465"/>
            <a:chExt cx="5852400" cy="102300"/>
          </a:xfrm>
        </p:grpSpPr>
        <p:cxnSp>
          <p:nvCxnSpPr>
            <p:cNvPr id="8931" name="Google Shape;8931;p81"/>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932" name="Google Shape;8932;p81"/>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81"/>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81"/>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81"/>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81"/>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7" name="Google Shape;8937;p81"/>
          <p:cNvGrpSpPr/>
          <p:nvPr/>
        </p:nvGrpSpPr>
        <p:grpSpPr>
          <a:xfrm>
            <a:off x="5335086" y="3190444"/>
            <a:ext cx="1396570" cy="385016"/>
            <a:chOff x="5286284" y="2966544"/>
            <a:chExt cx="1396570" cy="385016"/>
          </a:xfrm>
        </p:grpSpPr>
        <p:cxnSp>
          <p:nvCxnSpPr>
            <p:cNvPr id="8938" name="Google Shape;8938;p81"/>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939" name="Google Shape;8939;p81"/>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940" name="Google Shape;8940;p81"/>
            <p:cNvGrpSpPr/>
            <p:nvPr/>
          </p:nvGrpSpPr>
          <p:grpSpPr>
            <a:xfrm>
              <a:off x="5287688" y="3173364"/>
              <a:ext cx="1395166" cy="74100"/>
              <a:chOff x="5287688" y="3173364"/>
              <a:chExt cx="1395166" cy="74100"/>
            </a:xfrm>
          </p:grpSpPr>
          <p:cxnSp>
            <p:nvCxnSpPr>
              <p:cNvPr id="8941" name="Google Shape;8941;p81"/>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942" name="Google Shape;8942;p81"/>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943" name="Google Shape;8943;p81"/>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944" name="Google Shape;8944;p81"/>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945" name="Google Shape;8945;p81"/>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946" name="Google Shape;8946;p81"/>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947" name="Google Shape;8947;p81"/>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948" name="Google Shape;8948;p81"/>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949" name="Google Shape;8949;p81"/>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950" name="Google Shape;8950;p81"/>
          <p:cNvGrpSpPr/>
          <p:nvPr/>
        </p:nvGrpSpPr>
        <p:grpSpPr>
          <a:xfrm>
            <a:off x="2021151" y="1609220"/>
            <a:ext cx="1182276" cy="662027"/>
            <a:chOff x="2029517" y="1732295"/>
            <a:chExt cx="1149068" cy="643432"/>
          </a:xfrm>
        </p:grpSpPr>
        <p:grpSp>
          <p:nvGrpSpPr>
            <p:cNvPr id="8951" name="Google Shape;8951;p81"/>
            <p:cNvGrpSpPr/>
            <p:nvPr/>
          </p:nvGrpSpPr>
          <p:grpSpPr>
            <a:xfrm>
              <a:off x="2708660" y="1746937"/>
              <a:ext cx="455427" cy="244429"/>
              <a:chOff x="2700693" y="1746937"/>
              <a:chExt cx="455427" cy="244429"/>
            </a:xfrm>
          </p:grpSpPr>
          <p:grpSp>
            <p:nvGrpSpPr>
              <p:cNvPr id="8952" name="Google Shape;8952;p81"/>
              <p:cNvGrpSpPr/>
              <p:nvPr/>
            </p:nvGrpSpPr>
            <p:grpSpPr>
              <a:xfrm>
                <a:off x="2905682" y="1782817"/>
                <a:ext cx="250438" cy="208549"/>
                <a:chOff x="2905682" y="1782817"/>
                <a:chExt cx="250438" cy="208549"/>
              </a:xfrm>
            </p:grpSpPr>
            <p:cxnSp>
              <p:nvCxnSpPr>
                <p:cNvPr id="8953" name="Google Shape;8953;p81"/>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954" name="Google Shape;8954;p81"/>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5" name="Google Shape;8955;p81"/>
              <p:cNvGrpSpPr/>
              <p:nvPr/>
            </p:nvGrpSpPr>
            <p:grpSpPr>
              <a:xfrm>
                <a:off x="2700693" y="1746937"/>
                <a:ext cx="449967" cy="72374"/>
                <a:chOff x="2700693" y="1746937"/>
                <a:chExt cx="449967" cy="72374"/>
              </a:xfrm>
            </p:grpSpPr>
            <p:cxnSp>
              <p:nvCxnSpPr>
                <p:cNvPr id="8956" name="Google Shape;8956;p81"/>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957" name="Google Shape;8957;p81"/>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58" name="Google Shape;8958;p81"/>
            <p:cNvGrpSpPr/>
            <p:nvPr/>
          </p:nvGrpSpPr>
          <p:grpSpPr>
            <a:xfrm>
              <a:off x="2029517" y="1732295"/>
              <a:ext cx="1149068" cy="643432"/>
              <a:chOff x="2029517" y="1732295"/>
              <a:chExt cx="1149068" cy="643432"/>
            </a:xfrm>
          </p:grpSpPr>
          <p:grpSp>
            <p:nvGrpSpPr>
              <p:cNvPr id="8959" name="Google Shape;8959;p81"/>
              <p:cNvGrpSpPr/>
              <p:nvPr/>
            </p:nvGrpSpPr>
            <p:grpSpPr>
              <a:xfrm>
                <a:off x="2703618" y="2103152"/>
                <a:ext cx="474966" cy="260017"/>
                <a:chOff x="2703618" y="2103152"/>
                <a:chExt cx="474966" cy="260017"/>
              </a:xfrm>
            </p:grpSpPr>
            <p:grpSp>
              <p:nvGrpSpPr>
                <p:cNvPr id="8960" name="Google Shape;8960;p81"/>
                <p:cNvGrpSpPr/>
                <p:nvPr/>
              </p:nvGrpSpPr>
              <p:grpSpPr>
                <a:xfrm>
                  <a:off x="2703618" y="2290640"/>
                  <a:ext cx="450291" cy="72529"/>
                  <a:chOff x="2703618" y="2290640"/>
                  <a:chExt cx="450291" cy="72529"/>
                </a:xfrm>
              </p:grpSpPr>
              <p:cxnSp>
                <p:nvCxnSpPr>
                  <p:cNvPr id="8961" name="Google Shape;8961;p81"/>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962" name="Google Shape;8962;p81"/>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3" name="Google Shape;8963;p81"/>
                <p:cNvGrpSpPr/>
                <p:nvPr/>
              </p:nvGrpSpPr>
              <p:grpSpPr>
                <a:xfrm>
                  <a:off x="2908607" y="2103152"/>
                  <a:ext cx="269977" cy="223538"/>
                  <a:chOff x="2908607" y="2103152"/>
                  <a:chExt cx="269977" cy="223538"/>
                </a:xfrm>
              </p:grpSpPr>
              <p:cxnSp>
                <p:nvCxnSpPr>
                  <p:cNvPr id="8964" name="Google Shape;8964;p81"/>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965" name="Google Shape;8965;p81"/>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66" name="Google Shape;8966;p81"/>
              <p:cNvGrpSpPr/>
              <p:nvPr/>
            </p:nvGrpSpPr>
            <p:grpSpPr>
              <a:xfrm>
                <a:off x="2029517" y="1732295"/>
                <a:ext cx="685827" cy="643432"/>
                <a:chOff x="2029517" y="1732295"/>
                <a:chExt cx="685827" cy="643432"/>
              </a:xfrm>
            </p:grpSpPr>
            <p:sp>
              <p:nvSpPr>
                <p:cNvPr id="8967" name="Google Shape;8967;p81"/>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68" name="Google Shape;8968;p81"/>
                <p:cNvGrpSpPr/>
                <p:nvPr/>
              </p:nvGrpSpPr>
              <p:grpSpPr>
                <a:xfrm>
                  <a:off x="2158948" y="1732295"/>
                  <a:ext cx="556396" cy="333108"/>
                  <a:chOff x="2158948" y="1732295"/>
                  <a:chExt cx="556396" cy="333108"/>
                </a:xfrm>
              </p:grpSpPr>
              <p:cxnSp>
                <p:nvCxnSpPr>
                  <p:cNvPr id="8969" name="Google Shape;8969;p81"/>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970" name="Google Shape;8970;p81"/>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1" name="Google Shape;8971;p81"/>
                <p:cNvGrpSpPr/>
                <p:nvPr/>
              </p:nvGrpSpPr>
              <p:grpSpPr>
                <a:xfrm>
                  <a:off x="2159908" y="2065057"/>
                  <a:ext cx="550884" cy="310670"/>
                  <a:chOff x="2159908" y="2065057"/>
                  <a:chExt cx="550884" cy="310670"/>
                </a:xfrm>
              </p:grpSpPr>
              <p:cxnSp>
                <p:nvCxnSpPr>
                  <p:cNvPr id="8972" name="Google Shape;8972;p81"/>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973" name="Google Shape;8973;p81"/>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974" name="Google Shape;8974;p81"/>
          <p:cNvGrpSpPr/>
          <p:nvPr/>
        </p:nvGrpSpPr>
        <p:grpSpPr>
          <a:xfrm>
            <a:off x="706400" y="1556833"/>
            <a:ext cx="962651" cy="810058"/>
            <a:chOff x="732462" y="1766083"/>
            <a:chExt cx="962651" cy="810058"/>
          </a:xfrm>
        </p:grpSpPr>
        <p:grpSp>
          <p:nvGrpSpPr>
            <p:cNvPr id="8975" name="Google Shape;8975;p81"/>
            <p:cNvGrpSpPr/>
            <p:nvPr/>
          </p:nvGrpSpPr>
          <p:grpSpPr>
            <a:xfrm>
              <a:off x="732462" y="1908333"/>
              <a:ext cx="339369" cy="524756"/>
              <a:chOff x="844912" y="1819635"/>
              <a:chExt cx="329836" cy="510016"/>
            </a:xfrm>
          </p:grpSpPr>
          <p:sp>
            <p:nvSpPr>
              <p:cNvPr id="8976" name="Google Shape;8976;p81"/>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81"/>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81"/>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81"/>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81"/>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81"/>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2" name="Google Shape;8982;p81"/>
            <p:cNvGrpSpPr/>
            <p:nvPr/>
          </p:nvGrpSpPr>
          <p:grpSpPr>
            <a:xfrm>
              <a:off x="1184858" y="2256650"/>
              <a:ext cx="510255" cy="319491"/>
              <a:chOff x="1284601" y="2158168"/>
              <a:chExt cx="495923" cy="310517"/>
            </a:xfrm>
          </p:grpSpPr>
          <p:sp>
            <p:nvSpPr>
              <p:cNvPr id="8983" name="Google Shape;8983;p81"/>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84" name="Google Shape;8984;p81"/>
              <p:cNvGrpSpPr/>
              <p:nvPr/>
            </p:nvGrpSpPr>
            <p:grpSpPr>
              <a:xfrm>
                <a:off x="1507666" y="2158168"/>
                <a:ext cx="272858" cy="310517"/>
                <a:chOff x="1507666" y="2158168"/>
                <a:chExt cx="272858" cy="310517"/>
              </a:xfrm>
            </p:grpSpPr>
            <p:grpSp>
              <p:nvGrpSpPr>
                <p:cNvPr id="8985" name="Google Shape;8985;p81"/>
                <p:cNvGrpSpPr/>
                <p:nvPr/>
              </p:nvGrpSpPr>
              <p:grpSpPr>
                <a:xfrm>
                  <a:off x="1507666" y="2176104"/>
                  <a:ext cx="166395" cy="273149"/>
                  <a:chOff x="1507666" y="2176104"/>
                  <a:chExt cx="166395" cy="273149"/>
                </a:xfrm>
              </p:grpSpPr>
              <p:sp>
                <p:nvSpPr>
                  <p:cNvPr id="8986" name="Google Shape;8986;p81"/>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81"/>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81"/>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81"/>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81"/>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81"/>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81"/>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93" name="Google Shape;8993;p81"/>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81"/>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95" name="Google Shape;8995;p81"/>
            <p:cNvGrpSpPr/>
            <p:nvPr/>
          </p:nvGrpSpPr>
          <p:grpSpPr>
            <a:xfrm>
              <a:off x="1184858" y="1766083"/>
              <a:ext cx="510255" cy="319491"/>
              <a:chOff x="1284601" y="1681380"/>
              <a:chExt cx="495923" cy="310517"/>
            </a:xfrm>
          </p:grpSpPr>
          <p:sp>
            <p:nvSpPr>
              <p:cNvPr id="8996" name="Google Shape;8996;p81"/>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97" name="Google Shape;8997;p81"/>
              <p:cNvGrpSpPr/>
              <p:nvPr/>
            </p:nvGrpSpPr>
            <p:grpSpPr>
              <a:xfrm>
                <a:off x="1507666" y="1681380"/>
                <a:ext cx="272858" cy="310517"/>
                <a:chOff x="1507666" y="1681380"/>
                <a:chExt cx="272858" cy="310517"/>
              </a:xfrm>
            </p:grpSpPr>
            <p:grpSp>
              <p:nvGrpSpPr>
                <p:cNvPr id="8998" name="Google Shape;8998;p81"/>
                <p:cNvGrpSpPr/>
                <p:nvPr/>
              </p:nvGrpSpPr>
              <p:grpSpPr>
                <a:xfrm>
                  <a:off x="1507666" y="1700120"/>
                  <a:ext cx="166395" cy="272984"/>
                  <a:chOff x="1507666" y="1700120"/>
                  <a:chExt cx="166395" cy="272984"/>
                </a:xfrm>
              </p:grpSpPr>
              <p:sp>
                <p:nvSpPr>
                  <p:cNvPr id="8999" name="Google Shape;8999;p81"/>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81"/>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81"/>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81"/>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81"/>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81"/>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81"/>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06" name="Google Shape;9006;p81"/>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81"/>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008" name="Google Shape;9008;p81"/>
          <p:cNvGrpSpPr/>
          <p:nvPr/>
        </p:nvGrpSpPr>
        <p:grpSpPr>
          <a:xfrm>
            <a:off x="6815341" y="2324262"/>
            <a:ext cx="1622269" cy="552443"/>
            <a:chOff x="6894650" y="2574740"/>
            <a:chExt cx="1445100" cy="492111"/>
          </a:xfrm>
        </p:grpSpPr>
        <p:sp>
          <p:nvSpPr>
            <p:cNvPr id="9009" name="Google Shape;9009;p81"/>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81"/>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81"/>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81"/>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81"/>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14" name="Google Shape;9014;p81"/>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9015" name="Google Shape;9015;p81"/>
          <p:cNvGrpSpPr/>
          <p:nvPr/>
        </p:nvGrpSpPr>
        <p:grpSpPr>
          <a:xfrm>
            <a:off x="6834884" y="3698518"/>
            <a:ext cx="1583206" cy="475705"/>
            <a:chOff x="6953919" y="3907920"/>
            <a:chExt cx="1377300" cy="475705"/>
          </a:xfrm>
        </p:grpSpPr>
        <p:cxnSp>
          <p:nvCxnSpPr>
            <p:cNvPr id="9016" name="Google Shape;9016;p81"/>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9017" name="Google Shape;9017;p81"/>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9018" name="Google Shape;9018;p81"/>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9019" name="Google Shape;9019;p81"/>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9020" name="Google Shape;9020;p81"/>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9021" name="Google Shape;9021;p81"/>
          <p:cNvGrpSpPr/>
          <p:nvPr/>
        </p:nvGrpSpPr>
        <p:grpSpPr>
          <a:xfrm>
            <a:off x="2338472" y="2459663"/>
            <a:ext cx="836286" cy="824529"/>
            <a:chOff x="2389399" y="2595741"/>
            <a:chExt cx="812796" cy="801369"/>
          </a:xfrm>
        </p:grpSpPr>
        <p:grpSp>
          <p:nvGrpSpPr>
            <p:cNvPr id="9022" name="Google Shape;9022;p81"/>
            <p:cNvGrpSpPr/>
            <p:nvPr/>
          </p:nvGrpSpPr>
          <p:grpSpPr>
            <a:xfrm>
              <a:off x="2492145" y="2881565"/>
              <a:ext cx="607300" cy="229751"/>
              <a:chOff x="2492145" y="2881565"/>
              <a:chExt cx="607300" cy="229751"/>
            </a:xfrm>
          </p:grpSpPr>
          <p:sp>
            <p:nvSpPr>
              <p:cNvPr id="9023" name="Google Shape;9023;p81"/>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81"/>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81"/>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6" name="Google Shape;9026;p81"/>
            <p:cNvGrpSpPr/>
            <p:nvPr/>
          </p:nvGrpSpPr>
          <p:grpSpPr>
            <a:xfrm>
              <a:off x="2389399" y="2595741"/>
              <a:ext cx="812796" cy="296825"/>
              <a:chOff x="2389399" y="2595741"/>
              <a:chExt cx="812796" cy="296825"/>
            </a:xfrm>
          </p:grpSpPr>
          <p:grpSp>
            <p:nvGrpSpPr>
              <p:cNvPr id="9027" name="Google Shape;9027;p81"/>
              <p:cNvGrpSpPr/>
              <p:nvPr/>
            </p:nvGrpSpPr>
            <p:grpSpPr>
              <a:xfrm>
                <a:off x="2389399" y="2595741"/>
                <a:ext cx="363638" cy="296825"/>
                <a:chOff x="2389399" y="2595741"/>
                <a:chExt cx="363638" cy="296825"/>
              </a:xfrm>
            </p:grpSpPr>
            <p:grpSp>
              <p:nvGrpSpPr>
                <p:cNvPr id="9028" name="Google Shape;9028;p81"/>
                <p:cNvGrpSpPr/>
                <p:nvPr/>
              </p:nvGrpSpPr>
              <p:grpSpPr>
                <a:xfrm>
                  <a:off x="2493852" y="2794333"/>
                  <a:ext cx="259185" cy="98232"/>
                  <a:chOff x="2493852" y="2794333"/>
                  <a:chExt cx="259185" cy="98232"/>
                </a:xfrm>
              </p:grpSpPr>
              <p:sp>
                <p:nvSpPr>
                  <p:cNvPr id="9029" name="Google Shape;9029;p81"/>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81"/>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81"/>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2" name="Google Shape;9032;p81"/>
                <p:cNvGrpSpPr/>
                <p:nvPr/>
              </p:nvGrpSpPr>
              <p:grpSpPr>
                <a:xfrm>
                  <a:off x="2389399" y="2595741"/>
                  <a:ext cx="224343" cy="182054"/>
                  <a:chOff x="2389399" y="2595741"/>
                  <a:chExt cx="224343" cy="182054"/>
                </a:xfrm>
              </p:grpSpPr>
              <p:sp>
                <p:nvSpPr>
                  <p:cNvPr id="9033" name="Google Shape;9033;p81"/>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81"/>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35" name="Google Shape;9035;p81"/>
              <p:cNvGrpSpPr/>
              <p:nvPr/>
            </p:nvGrpSpPr>
            <p:grpSpPr>
              <a:xfrm>
                <a:off x="2683630" y="2595741"/>
                <a:ext cx="224334" cy="296825"/>
                <a:chOff x="2683630" y="2595741"/>
                <a:chExt cx="224334" cy="296825"/>
              </a:xfrm>
            </p:grpSpPr>
            <p:grpSp>
              <p:nvGrpSpPr>
                <p:cNvPr id="9036" name="Google Shape;9036;p81"/>
                <p:cNvGrpSpPr/>
                <p:nvPr/>
              </p:nvGrpSpPr>
              <p:grpSpPr>
                <a:xfrm>
                  <a:off x="2788083" y="2794333"/>
                  <a:ext cx="15356" cy="98232"/>
                  <a:chOff x="2788083" y="2794333"/>
                  <a:chExt cx="15356" cy="98232"/>
                </a:xfrm>
              </p:grpSpPr>
              <p:sp>
                <p:nvSpPr>
                  <p:cNvPr id="9037" name="Google Shape;9037;p81"/>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81"/>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81"/>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0" name="Google Shape;9040;p81"/>
                <p:cNvGrpSpPr/>
                <p:nvPr/>
              </p:nvGrpSpPr>
              <p:grpSpPr>
                <a:xfrm>
                  <a:off x="2683630" y="2595741"/>
                  <a:ext cx="224334" cy="182054"/>
                  <a:chOff x="2683630" y="2595741"/>
                  <a:chExt cx="224334" cy="182054"/>
                </a:xfrm>
              </p:grpSpPr>
              <p:sp>
                <p:nvSpPr>
                  <p:cNvPr id="9041" name="Google Shape;9041;p81"/>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81"/>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43" name="Google Shape;9043;p81"/>
              <p:cNvGrpSpPr/>
              <p:nvPr/>
            </p:nvGrpSpPr>
            <p:grpSpPr>
              <a:xfrm>
                <a:off x="2838475" y="2595741"/>
                <a:ext cx="363719" cy="296825"/>
                <a:chOff x="2838475" y="2595741"/>
                <a:chExt cx="363719" cy="296825"/>
              </a:xfrm>
            </p:grpSpPr>
            <p:grpSp>
              <p:nvGrpSpPr>
                <p:cNvPr id="9044" name="Google Shape;9044;p81"/>
                <p:cNvGrpSpPr/>
                <p:nvPr/>
              </p:nvGrpSpPr>
              <p:grpSpPr>
                <a:xfrm>
                  <a:off x="2838475" y="2794333"/>
                  <a:ext cx="259185" cy="98232"/>
                  <a:chOff x="2838475" y="2794333"/>
                  <a:chExt cx="259185" cy="98232"/>
                </a:xfrm>
              </p:grpSpPr>
              <p:sp>
                <p:nvSpPr>
                  <p:cNvPr id="9045" name="Google Shape;9045;p81"/>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81"/>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81"/>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8" name="Google Shape;9048;p81"/>
                <p:cNvGrpSpPr/>
                <p:nvPr/>
              </p:nvGrpSpPr>
              <p:grpSpPr>
                <a:xfrm>
                  <a:off x="2977852" y="2595741"/>
                  <a:ext cx="224343" cy="182054"/>
                  <a:chOff x="2977852" y="2595741"/>
                  <a:chExt cx="224343" cy="182054"/>
                </a:xfrm>
              </p:grpSpPr>
              <p:sp>
                <p:nvSpPr>
                  <p:cNvPr id="9049" name="Google Shape;9049;p81"/>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81"/>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051" name="Google Shape;9051;p81"/>
            <p:cNvGrpSpPr/>
            <p:nvPr/>
          </p:nvGrpSpPr>
          <p:grpSpPr>
            <a:xfrm>
              <a:off x="2389399" y="3100241"/>
              <a:ext cx="812796" cy="296869"/>
              <a:chOff x="2389399" y="3100241"/>
              <a:chExt cx="812796" cy="296869"/>
            </a:xfrm>
          </p:grpSpPr>
          <p:grpSp>
            <p:nvGrpSpPr>
              <p:cNvPr id="9052" name="Google Shape;9052;p81"/>
              <p:cNvGrpSpPr/>
              <p:nvPr/>
            </p:nvGrpSpPr>
            <p:grpSpPr>
              <a:xfrm>
                <a:off x="2683630" y="3100241"/>
                <a:ext cx="224334" cy="296869"/>
                <a:chOff x="2683630" y="3100241"/>
                <a:chExt cx="224334" cy="296869"/>
              </a:xfrm>
            </p:grpSpPr>
            <p:grpSp>
              <p:nvGrpSpPr>
                <p:cNvPr id="9053" name="Google Shape;9053;p81"/>
                <p:cNvGrpSpPr/>
                <p:nvPr/>
              </p:nvGrpSpPr>
              <p:grpSpPr>
                <a:xfrm>
                  <a:off x="2788083" y="3100241"/>
                  <a:ext cx="15356" cy="98237"/>
                  <a:chOff x="2788083" y="3100241"/>
                  <a:chExt cx="15356" cy="98237"/>
                </a:xfrm>
              </p:grpSpPr>
              <p:sp>
                <p:nvSpPr>
                  <p:cNvPr id="9054" name="Google Shape;9054;p81"/>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81"/>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81"/>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7" name="Google Shape;9057;p81"/>
                <p:cNvGrpSpPr/>
                <p:nvPr/>
              </p:nvGrpSpPr>
              <p:grpSpPr>
                <a:xfrm>
                  <a:off x="2683630" y="3215065"/>
                  <a:ext cx="224334" cy="182045"/>
                  <a:chOff x="2683630" y="3215065"/>
                  <a:chExt cx="224334" cy="182045"/>
                </a:xfrm>
              </p:grpSpPr>
              <p:sp>
                <p:nvSpPr>
                  <p:cNvPr id="9058" name="Google Shape;9058;p81"/>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81"/>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60" name="Google Shape;9060;p81"/>
              <p:cNvGrpSpPr/>
              <p:nvPr/>
            </p:nvGrpSpPr>
            <p:grpSpPr>
              <a:xfrm>
                <a:off x="2389399" y="3100241"/>
                <a:ext cx="363638" cy="296869"/>
                <a:chOff x="2389399" y="3100241"/>
                <a:chExt cx="363638" cy="296869"/>
              </a:xfrm>
            </p:grpSpPr>
            <p:grpSp>
              <p:nvGrpSpPr>
                <p:cNvPr id="9061" name="Google Shape;9061;p81"/>
                <p:cNvGrpSpPr/>
                <p:nvPr/>
              </p:nvGrpSpPr>
              <p:grpSpPr>
                <a:xfrm>
                  <a:off x="2493852" y="3100241"/>
                  <a:ext cx="259185" cy="98237"/>
                  <a:chOff x="2493852" y="3100241"/>
                  <a:chExt cx="259185" cy="98237"/>
                </a:xfrm>
              </p:grpSpPr>
              <p:sp>
                <p:nvSpPr>
                  <p:cNvPr id="9062" name="Google Shape;9062;p81"/>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81"/>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81"/>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5" name="Google Shape;9065;p81"/>
                <p:cNvGrpSpPr/>
                <p:nvPr/>
              </p:nvGrpSpPr>
              <p:grpSpPr>
                <a:xfrm>
                  <a:off x="2389399" y="3215065"/>
                  <a:ext cx="224343" cy="182045"/>
                  <a:chOff x="2389399" y="3215065"/>
                  <a:chExt cx="224343" cy="182045"/>
                </a:xfrm>
              </p:grpSpPr>
              <p:sp>
                <p:nvSpPr>
                  <p:cNvPr id="9066" name="Google Shape;9066;p81"/>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81"/>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68" name="Google Shape;9068;p81"/>
              <p:cNvGrpSpPr/>
              <p:nvPr/>
            </p:nvGrpSpPr>
            <p:grpSpPr>
              <a:xfrm>
                <a:off x="2838475" y="3100241"/>
                <a:ext cx="363719" cy="296869"/>
                <a:chOff x="2838475" y="3100241"/>
                <a:chExt cx="363719" cy="296869"/>
              </a:xfrm>
            </p:grpSpPr>
            <p:grpSp>
              <p:nvGrpSpPr>
                <p:cNvPr id="9069" name="Google Shape;9069;p81"/>
                <p:cNvGrpSpPr/>
                <p:nvPr/>
              </p:nvGrpSpPr>
              <p:grpSpPr>
                <a:xfrm>
                  <a:off x="2838475" y="3100241"/>
                  <a:ext cx="259185" cy="98237"/>
                  <a:chOff x="2838475" y="3100241"/>
                  <a:chExt cx="259185" cy="98237"/>
                </a:xfrm>
              </p:grpSpPr>
              <p:sp>
                <p:nvSpPr>
                  <p:cNvPr id="9070" name="Google Shape;9070;p81"/>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81"/>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81"/>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3" name="Google Shape;9073;p81"/>
                <p:cNvGrpSpPr/>
                <p:nvPr/>
              </p:nvGrpSpPr>
              <p:grpSpPr>
                <a:xfrm>
                  <a:off x="2977852" y="3215065"/>
                  <a:ext cx="224343" cy="182045"/>
                  <a:chOff x="2977852" y="3215065"/>
                  <a:chExt cx="224343" cy="182045"/>
                </a:xfrm>
              </p:grpSpPr>
              <p:sp>
                <p:nvSpPr>
                  <p:cNvPr id="9074" name="Google Shape;9074;p81"/>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81"/>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9079"/>
        <p:cNvGrpSpPr/>
        <p:nvPr/>
      </p:nvGrpSpPr>
      <p:grpSpPr>
        <a:xfrm>
          <a:off x="0" y="0"/>
          <a:ext cx="0" cy="0"/>
          <a:chOff x="0" y="0"/>
          <a:chExt cx="0" cy="0"/>
        </a:xfrm>
      </p:grpSpPr>
      <p:grpSp>
        <p:nvGrpSpPr>
          <p:cNvPr id="9080" name="Google Shape;9080;p82"/>
          <p:cNvGrpSpPr/>
          <p:nvPr/>
        </p:nvGrpSpPr>
        <p:grpSpPr>
          <a:xfrm>
            <a:off x="702075" y="3155925"/>
            <a:ext cx="2390414" cy="1024800"/>
            <a:chOff x="728925" y="3296613"/>
            <a:chExt cx="2390414" cy="1024800"/>
          </a:xfrm>
        </p:grpSpPr>
        <p:grpSp>
          <p:nvGrpSpPr>
            <p:cNvPr id="9081" name="Google Shape;9081;p82"/>
            <p:cNvGrpSpPr/>
            <p:nvPr/>
          </p:nvGrpSpPr>
          <p:grpSpPr>
            <a:xfrm>
              <a:off x="728925" y="3619800"/>
              <a:ext cx="2390414" cy="500893"/>
              <a:chOff x="728925" y="3619800"/>
              <a:chExt cx="2390414" cy="500893"/>
            </a:xfrm>
          </p:grpSpPr>
          <p:sp>
            <p:nvSpPr>
              <p:cNvPr id="9082" name="Google Shape;9082;p82"/>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083" name="Google Shape;9083;p82"/>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9084" name="Google Shape;9084;p82"/>
            <p:cNvGrpSpPr/>
            <p:nvPr/>
          </p:nvGrpSpPr>
          <p:grpSpPr>
            <a:xfrm>
              <a:off x="1348050" y="3296613"/>
              <a:ext cx="1706152" cy="1024800"/>
              <a:chOff x="1348050" y="3296613"/>
              <a:chExt cx="1706152" cy="1024800"/>
            </a:xfrm>
          </p:grpSpPr>
          <p:sp>
            <p:nvSpPr>
              <p:cNvPr id="9085" name="Google Shape;9085;p82"/>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086" name="Google Shape;9086;p82"/>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087" name="Google Shape;9087;p82"/>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088" name="Google Shape;9088;p82"/>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9089" name="Google Shape;9089;p82"/>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9090" name="Google Shape;9090;p82"/>
            <p:cNvGrpSpPr/>
            <p:nvPr/>
          </p:nvGrpSpPr>
          <p:grpSpPr>
            <a:xfrm>
              <a:off x="1455707" y="3654858"/>
              <a:ext cx="1491150" cy="417657"/>
              <a:chOff x="1455707" y="3654858"/>
              <a:chExt cx="1491150" cy="417657"/>
            </a:xfrm>
          </p:grpSpPr>
          <p:sp>
            <p:nvSpPr>
              <p:cNvPr id="9091" name="Google Shape;9091;p82"/>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82"/>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82"/>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82"/>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82"/>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82"/>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82"/>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82"/>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82"/>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82"/>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82"/>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82"/>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82"/>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82"/>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82"/>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82"/>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82"/>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82"/>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82"/>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82"/>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111" name="Google Shape;9111;p82"/>
          <p:cNvGraphicFramePr/>
          <p:nvPr/>
        </p:nvGraphicFramePr>
        <p:xfrm>
          <a:off x="5937775" y="2153837"/>
          <a:ext cx="3000000" cy="3000000"/>
        </p:xfrm>
        <a:graphic>
          <a:graphicData uri="http://schemas.openxmlformats.org/drawingml/2006/table">
            <a:tbl>
              <a:tblPr>
                <a:noFill/>
                <a:tableStyleId>{6B701761-827F-44B0-827E-B1FE4513AD09}</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9112" name="Google Shape;9112;p82"/>
          <p:cNvGrpSpPr/>
          <p:nvPr/>
        </p:nvGrpSpPr>
        <p:grpSpPr>
          <a:xfrm>
            <a:off x="710451" y="981601"/>
            <a:ext cx="2396505" cy="976502"/>
            <a:chOff x="749309" y="1112739"/>
            <a:chExt cx="2371603" cy="976502"/>
          </a:xfrm>
        </p:grpSpPr>
        <p:grpSp>
          <p:nvGrpSpPr>
            <p:cNvPr id="9113" name="Google Shape;9113;p82"/>
            <p:cNvGrpSpPr/>
            <p:nvPr/>
          </p:nvGrpSpPr>
          <p:grpSpPr>
            <a:xfrm>
              <a:off x="1092126" y="1112739"/>
              <a:ext cx="2028786" cy="975464"/>
              <a:chOff x="1092126" y="1112739"/>
              <a:chExt cx="2028786" cy="975464"/>
            </a:xfrm>
          </p:grpSpPr>
          <p:sp>
            <p:nvSpPr>
              <p:cNvPr id="9114" name="Google Shape;9114;p82"/>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82"/>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82"/>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82"/>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82"/>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82"/>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82"/>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82"/>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82"/>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82"/>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82"/>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82"/>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82"/>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82"/>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82"/>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82"/>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82"/>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82"/>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82"/>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82"/>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82"/>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82"/>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82"/>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82"/>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8" name="Google Shape;9138;p82"/>
            <p:cNvGrpSpPr/>
            <p:nvPr/>
          </p:nvGrpSpPr>
          <p:grpSpPr>
            <a:xfrm>
              <a:off x="749309" y="1112739"/>
              <a:ext cx="314700" cy="975464"/>
              <a:chOff x="749309" y="1112739"/>
              <a:chExt cx="314700" cy="975464"/>
            </a:xfrm>
          </p:grpSpPr>
          <p:sp>
            <p:nvSpPr>
              <p:cNvPr id="9139" name="Google Shape;9139;p82"/>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82"/>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82"/>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82"/>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43" name="Google Shape;9143;p82"/>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82"/>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82"/>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82"/>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9147" name="Google Shape;9147;p82"/>
          <p:cNvGraphicFramePr/>
          <p:nvPr/>
        </p:nvGraphicFramePr>
        <p:xfrm>
          <a:off x="5937800" y="981587"/>
          <a:ext cx="3000000" cy="3000000"/>
        </p:xfrm>
        <a:graphic>
          <a:graphicData uri="http://schemas.openxmlformats.org/drawingml/2006/table">
            <a:tbl>
              <a:tblPr>
                <a:noFill/>
                <a:tableStyleId>{6B701761-827F-44B0-827E-B1FE4513AD09}</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9148" name="Google Shape;9148;p82"/>
          <p:cNvGraphicFramePr/>
          <p:nvPr/>
        </p:nvGraphicFramePr>
        <p:xfrm>
          <a:off x="3358663" y="2153837"/>
          <a:ext cx="3000000" cy="3000000"/>
        </p:xfrm>
        <a:graphic>
          <a:graphicData uri="http://schemas.openxmlformats.org/drawingml/2006/table">
            <a:tbl>
              <a:tblPr>
                <a:noFill/>
                <a:tableStyleId>{6B701761-827F-44B0-827E-B1FE4513AD09}</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149" name="Google Shape;9149;p82"/>
          <p:cNvGrpSpPr/>
          <p:nvPr/>
        </p:nvGrpSpPr>
        <p:grpSpPr>
          <a:xfrm>
            <a:off x="3360649" y="3144798"/>
            <a:ext cx="2363377" cy="1047062"/>
            <a:chOff x="3358399" y="3285485"/>
            <a:chExt cx="2363377" cy="1047062"/>
          </a:xfrm>
        </p:grpSpPr>
        <p:grpSp>
          <p:nvGrpSpPr>
            <p:cNvPr id="9150" name="Google Shape;9150;p82"/>
            <p:cNvGrpSpPr/>
            <p:nvPr/>
          </p:nvGrpSpPr>
          <p:grpSpPr>
            <a:xfrm>
              <a:off x="3358412" y="3285485"/>
              <a:ext cx="2363244" cy="139500"/>
              <a:chOff x="3358412" y="3285485"/>
              <a:chExt cx="2363244" cy="139500"/>
            </a:xfrm>
          </p:grpSpPr>
          <p:sp>
            <p:nvSpPr>
              <p:cNvPr id="9151" name="Google Shape;9151;p82"/>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82"/>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82"/>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82"/>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82"/>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6" name="Google Shape;9156;p82"/>
            <p:cNvGrpSpPr/>
            <p:nvPr/>
          </p:nvGrpSpPr>
          <p:grpSpPr>
            <a:xfrm>
              <a:off x="3358412" y="3466996"/>
              <a:ext cx="2363244" cy="139500"/>
              <a:chOff x="3358412" y="3466996"/>
              <a:chExt cx="2363244" cy="139500"/>
            </a:xfrm>
          </p:grpSpPr>
          <p:sp>
            <p:nvSpPr>
              <p:cNvPr id="9157" name="Google Shape;9157;p82"/>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82"/>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82"/>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82"/>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82"/>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2" name="Google Shape;9162;p82"/>
            <p:cNvGrpSpPr/>
            <p:nvPr/>
          </p:nvGrpSpPr>
          <p:grpSpPr>
            <a:xfrm>
              <a:off x="3358412" y="3648507"/>
              <a:ext cx="2363244" cy="139500"/>
              <a:chOff x="3358412" y="3648507"/>
              <a:chExt cx="2363244" cy="139500"/>
            </a:xfrm>
          </p:grpSpPr>
          <p:sp>
            <p:nvSpPr>
              <p:cNvPr id="9163" name="Google Shape;9163;p82"/>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82"/>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82"/>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82"/>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82"/>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8" name="Google Shape;9168;p82"/>
            <p:cNvGrpSpPr/>
            <p:nvPr/>
          </p:nvGrpSpPr>
          <p:grpSpPr>
            <a:xfrm>
              <a:off x="3358412" y="3830018"/>
              <a:ext cx="2363244" cy="139500"/>
              <a:chOff x="3358412" y="3830018"/>
              <a:chExt cx="2363244" cy="139500"/>
            </a:xfrm>
          </p:grpSpPr>
          <p:sp>
            <p:nvSpPr>
              <p:cNvPr id="9169" name="Google Shape;9169;p82"/>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82"/>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82"/>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82"/>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82"/>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4" name="Google Shape;9174;p82"/>
            <p:cNvGrpSpPr/>
            <p:nvPr/>
          </p:nvGrpSpPr>
          <p:grpSpPr>
            <a:xfrm>
              <a:off x="3358399" y="4011514"/>
              <a:ext cx="2363377" cy="139537"/>
              <a:chOff x="3294800" y="4134603"/>
              <a:chExt cx="2638876" cy="152400"/>
            </a:xfrm>
          </p:grpSpPr>
          <p:sp>
            <p:nvSpPr>
              <p:cNvPr id="9175" name="Google Shape;9175;p82"/>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82"/>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82"/>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82"/>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82"/>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0" name="Google Shape;9180;p82"/>
            <p:cNvGrpSpPr/>
            <p:nvPr/>
          </p:nvGrpSpPr>
          <p:grpSpPr>
            <a:xfrm>
              <a:off x="3358399" y="4193010"/>
              <a:ext cx="2363377" cy="139537"/>
              <a:chOff x="3294800" y="4134603"/>
              <a:chExt cx="2638876" cy="152400"/>
            </a:xfrm>
          </p:grpSpPr>
          <p:sp>
            <p:nvSpPr>
              <p:cNvPr id="9181" name="Google Shape;9181;p82"/>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82"/>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82"/>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82"/>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82"/>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186" name="Google Shape;9186;p82"/>
          <p:cNvGraphicFramePr/>
          <p:nvPr/>
        </p:nvGraphicFramePr>
        <p:xfrm>
          <a:off x="711450" y="2153837"/>
          <a:ext cx="3000000" cy="3000000"/>
        </p:xfrm>
        <a:graphic>
          <a:graphicData uri="http://schemas.openxmlformats.org/drawingml/2006/table">
            <a:tbl>
              <a:tblPr>
                <a:noFill/>
                <a:tableStyleId>{6B701761-827F-44B0-827E-B1FE4513AD09}</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187" name="Google Shape;9187;p82"/>
          <p:cNvGrpSpPr/>
          <p:nvPr/>
        </p:nvGrpSpPr>
        <p:grpSpPr>
          <a:xfrm>
            <a:off x="4161119" y="2557652"/>
            <a:ext cx="1302095" cy="60959"/>
            <a:chOff x="3558802" y="4011427"/>
            <a:chExt cx="1866000" cy="111300"/>
          </a:xfrm>
        </p:grpSpPr>
        <p:sp>
          <p:nvSpPr>
            <p:cNvPr id="9188" name="Google Shape;9188;p82"/>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82"/>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0" name="Google Shape;9190;p82"/>
          <p:cNvGrpSpPr/>
          <p:nvPr/>
        </p:nvGrpSpPr>
        <p:grpSpPr>
          <a:xfrm>
            <a:off x="4706607" y="2839811"/>
            <a:ext cx="914340" cy="60959"/>
            <a:chOff x="3558802" y="4011427"/>
            <a:chExt cx="1866000" cy="111300"/>
          </a:xfrm>
        </p:grpSpPr>
        <p:sp>
          <p:nvSpPr>
            <p:cNvPr id="9191" name="Google Shape;9191;p82"/>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82"/>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3" name="Google Shape;9193;p82"/>
          <p:cNvGrpSpPr/>
          <p:nvPr/>
        </p:nvGrpSpPr>
        <p:grpSpPr>
          <a:xfrm>
            <a:off x="5874449" y="3167609"/>
            <a:ext cx="2519825" cy="1001454"/>
            <a:chOff x="1906114" y="789980"/>
            <a:chExt cx="1487676" cy="606868"/>
          </a:xfrm>
        </p:grpSpPr>
        <p:cxnSp>
          <p:nvCxnSpPr>
            <p:cNvPr id="9194" name="Google Shape;9194;p82"/>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195" name="Google Shape;9195;p82"/>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196" name="Google Shape;9196;p82"/>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9197" name="Google Shape;9197;p82"/>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9198" name="Google Shape;9198;p82"/>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9199" name="Google Shape;9199;p82"/>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9200" name="Google Shape;9200;p82"/>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9201" name="Google Shape;9201;p82"/>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82"/>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82"/>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82"/>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82"/>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82"/>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82"/>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9208" name="Google Shape;9208;p82"/>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9209" name="Google Shape;9209;p82"/>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9210" name="Google Shape;9210;p82"/>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1" name="Google Shape;9211;p82"/>
          <p:cNvGrpSpPr/>
          <p:nvPr/>
        </p:nvGrpSpPr>
        <p:grpSpPr>
          <a:xfrm>
            <a:off x="3355812" y="951645"/>
            <a:ext cx="2363393" cy="1005865"/>
            <a:chOff x="3292400" y="1193188"/>
            <a:chExt cx="2615240" cy="1131075"/>
          </a:xfrm>
        </p:grpSpPr>
        <p:sp>
          <p:nvSpPr>
            <p:cNvPr id="9212" name="Google Shape;9212;p82"/>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213" name="Google Shape;9213;p82"/>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214" name="Google Shape;9214;p82"/>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9215" name="Google Shape;9215;p82"/>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9216" name="Google Shape;9216;p82"/>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9217" name="Google Shape;9217;p82"/>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9218" name="Google Shape;9218;p82"/>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9219" name="Google Shape;9219;p82"/>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9220" name="Google Shape;9220;p82"/>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9221" name="Google Shape;9221;p82"/>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9222" name="Google Shape;9222;p82"/>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223" name="Google Shape;9223;p82"/>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9224" name="Google Shape;9224;p82"/>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225" name="Google Shape;9225;p82"/>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9226" name="Google Shape;9226;p82"/>
            <p:cNvGrpSpPr/>
            <p:nvPr/>
          </p:nvGrpSpPr>
          <p:grpSpPr>
            <a:xfrm>
              <a:off x="3748438" y="1378608"/>
              <a:ext cx="2159202" cy="903971"/>
              <a:chOff x="1683525" y="2179850"/>
              <a:chExt cx="4519050" cy="2134525"/>
            </a:xfrm>
          </p:grpSpPr>
          <p:sp>
            <p:nvSpPr>
              <p:cNvPr id="9227" name="Google Shape;9227;p82"/>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228" name="Google Shape;9228;p82"/>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229" name="Google Shape;9229;p82"/>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230" name="Google Shape;9230;p82"/>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231" name="Google Shape;9231;p82"/>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232" name="Google Shape;9232;p82"/>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233" name="Google Shape;9233;p82"/>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234" name="Google Shape;9234;p82"/>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235" name="Google Shape;9235;p82"/>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236" name="Google Shape;9236;p82"/>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237" name="Google Shape;9237;p82"/>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238" name="Google Shape;9238;p82"/>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9242"/>
        <p:cNvGrpSpPr/>
        <p:nvPr/>
      </p:nvGrpSpPr>
      <p:grpSpPr>
        <a:xfrm>
          <a:off x="0" y="0"/>
          <a:ext cx="0" cy="0"/>
          <a:chOff x="0" y="0"/>
          <a:chExt cx="0" cy="0"/>
        </a:xfrm>
      </p:grpSpPr>
      <p:grpSp>
        <p:nvGrpSpPr>
          <p:cNvPr id="9243" name="Google Shape;9243;p83"/>
          <p:cNvGrpSpPr/>
          <p:nvPr/>
        </p:nvGrpSpPr>
        <p:grpSpPr>
          <a:xfrm>
            <a:off x="4796684" y="970929"/>
            <a:ext cx="745431" cy="718863"/>
            <a:chOff x="4249973" y="1201875"/>
            <a:chExt cx="1958568" cy="1888762"/>
          </a:xfrm>
        </p:grpSpPr>
        <p:sp>
          <p:nvSpPr>
            <p:cNvPr id="9244" name="Google Shape;9244;p83"/>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45" name="Google Shape;9245;p83"/>
            <p:cNvGrpSpPr/>
            <p:nvPr/>
          </p:nvGrpSpPr>
          <p:grpSpPr>
            <a:xfrm>
              <a:off x="5853086" y="1789142"/>
              <a:ext cx="355454" cy="1048099"/>
              <a:chOff x="5576108" y="2016725"/>
              <a:chExt cx="565200" cy="1666560"/>
            </a:xfrm>
          </p:grpSpPr>
          <p:sp>
            <p:nvSpPr>
              <p:cNvPr id="9246" name="Google Shape;9246;p83"/>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247" name="Google Shape;9247;p83"/>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8" name="Google Shape;9248;p83"/>
            <p:cNvGrpSpPr/>
            <p:nvPr/>
          </p:nvGrpSpPr>
          <p:grpSpPr>
            <a:xfrm>
              <a:off x="4869455" y="2691676"/>
              <a:ext cx="1013897" cy="398961"/>
              <a:chOff x="4012057" y="3451825"/>
              <a:chExt cx="1612175" cy="634379"/>
            </a:xfrm>
          </p:grpSpPr>
          <p:sp>
            <p:nvSpPr>
              <p:cNvPr id="9249" name="Google Shape;9249;p83"/>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250" name="Google Shape;9250;p83"/>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1" name="Google Shape;9251;p83"/>
            <p:cNvGrpSpPr/>
            <p:nvPr/>
          </p:nvGrpSpPr>
          <p:grpSpPr>
            <a:xfrm>
              <a:off x="4276937" y="2155961"/>
              <a:ext cx="651965" cy="891358"/>
              <a:chOff x="3069908" y="2599997"/>
              <a:chExt cx="1036675" cy="1417328"/>
            </a:xfrm>
          </p:grpSpPr>
          <p:sp>
            <p:nvSpPr>
              <p:cNvPr id="9252" name="Google Shape;9252;p83"/>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253" name="Google Shape;9253;p83"/>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4" name="Google Shape;9254;p83"/>
            <p:cNvGrpSpPr/>
            <p:nvPr/>
          </p:nvGrpSpPr>
          <p:grpSpPr>
            <a:xfrm>
              <a:off x="5054918" y="1201875"/>
              <a:ext cx="999548" cy="602711"/>
              <a:chOff x="4306958" y="1082925"/>
              <a:chExt cx="1589359" cy="958358"/>
            </a:xfrm>
          </p:grpSpPr>
          <p:sp>
            <p:nvSpPr>
              <p:cNvPr id="9255" name="Google Shape;9255;p83"/>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256" name="Google Shape;9256;p83"/>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7" name="Google Shape;9257;p83"/>
            <p:cNvGrpSpPr/>
            <p:nvPr/>
          </p:nvGrpSpPr>
          <p:grpSpPr>
            <a:xfrm>
              <a:off x="4249973" y="1303451"/>
              <a:ext cx="799317" cy="841334"/>
              <a:chOff x="3027033" y="1244439"/>
              <a:chExt cx="1270977" cy="1337786"/>
            </a:xfrm>
          </p:grpSpPr>
          <p:sp>
            <p:nvSpPr>
              <p:cNvPr id="9258" name="Google Shape;9258;p83"/>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259" name="Google Shape;9259;p83"/>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60" name="Google Shape;9260;p83"/>
          <p:cNvGrpSpPr/>
          <p:nvPr/>
        </p:nvGrpSpPr>
        <p:grpSpPr>
          <a:xfrm>
            <a:off x="713057" y="1849378"/>
            <a:ext cx="761767" cy="729896"/>
            <a:chOff x="2657744" y="2337745"/>
            <a:chExt cx="832987" cy="798137"/>
          </a:xfrm>
        </p:grpSpPr>
        <p:sp>
          <p:nvSpPr>
            <p:cNvPr id="9261" name="Google Shape;9261;p83"/>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83"/>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83"/>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83"/>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83"/>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83"/>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7" name="Google Shape;9267;p83"/>
          <p:cNvGrpSpPr/>
          <p:nvPr/>
        </p:nvGrpSpPr>
        <p:grpSpPr>
          <a:xfrm>
            <a:off x="3224022" y="1852584"/>
            <a:ext cx="685569" cy="723586"/>
            <a:chOff x="3398134" y="2057755"/>
            <a:chExt cx="704087" cy="743130"/>
          </a:xfrm>
        </p:grpSpPr>
        <p:grpSp>
          <p:nvGrpSpPr>
            <p:cNvPr id="9268" name="Google Shape;9268;p83"/>
            <p:cNvGrpSpPr/>
            <p:nvPr/>
          </p:nvGrpSpPr>
          <p:grpSpPr>
            <a:xfrm>
              <a:off x="3398134" y="2290183"/>
              <a:ext cx="315300" cy="219900"/>
              <a:chOff x="3398134" y="2290183"/>
              <a:chExt cx="315300" cy="219900"/>
            </a:xfrm>
          </p:grpSpPr>
          <p:sp>
            <p:nvSpPr>
              <p:cNvPr id="9269" name="Google Shape;9269;p83"/>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270" name="Google Shape;9270;p83"/>
              <p:cNvCxnSpPr>
                <a:stCxn id="9269"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9271" name="Google Shape;9271;p83"/>
            <p:cNvGrpSpPr/>
            <p:nvPr/>
          </p:nvGrpSpPr>
          <p:grpSpPr>
            <a:xfrm>
              <a:off x="3547823" y="2467358"/>
              <a:ext cx="219900" cy="333527"/>
              <a:chOff x="3547823" y="2467358"/>
              <a:chExt cx="219900" cy="333527"/>
            </a:xfrm>
          </p:grpSpPr>
          <p:sp>
            <p:nvSpPr>
              <p:cNvPr id="9272" name="Google Shape;9272;p83"/>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273" name="Google Shape;9273;p83"/>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9274" name="Google Shape;9274;p83"/>
            <p:cNvGrpSpPr/>
            <p:nvPr/>
          </p:nvGrpSpPr>
          <p:grpSpPr>
            <a:xfrm>
              <a:off x="3734138" y="2467358"/>
              <a:ext cx="219900" cy="333527"/>
              <a:chOff x="3734138" y="2467358"/>
              <a:chExt cx="219900" cy="333527"/>
            </a:xfrm>
          </p:grpSpPr>
          <p:sp>
            <p:nvSpPr>
              <p:cNvPr id="9275" name="Google Shape;9275;p83"/>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276" name="Google Shape;9276;p83"/>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9277" name="Google Shape;9277;p83"/>
            <p:cNvGrpSpPr/>
            <p:nvPr/>
          </p:nvGrpSpPr>
          <p:grpSpPr>
            <a:xfrm>
              <a:off x="3787560" y="2288011"/>
              <a:ext cx="314661" cy="219900"/>
              <a:chOff x="3787560" y="2288011"/>
              <a:chExt cx="314661" cy="219900"/>
            </a:xfrm>
          </p:grpSpPr>
          <p:sp>
            <p:nvSpPr>
              <p:cNvPr id="9278" name="Google Shape;9278;p83"/>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279" name="Google Shape;9279;p83"/>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9280" name="Google Shape;9280;p83"/>
            <p:cNvGrpSpPr/>
            <p:nvPr/>
          </p:nvGrpSpPr>
          <p:grpSpPr>
            <a:xfrm>
              <a:off x="3637290" y="2057755"/>
              <a:ext cx="219900" cy="335499"/>
              <a:chOff x="3637290" y="2057755"/>
              <a:chExt cx="219900" cy="335499"/>
            </a:xfrm>
          </p:grpSpPr>
          <p:sp>
            <p:nvSpPr>
              <p:cNvPr id="9281" name="Google Shape;9281;p83"/>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9282" name="Google Shape;9282;p83"/>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9283" name="Google Shape;9283;p83"/>
          <p:cNvGrpSpPr/>
          <p:nvPr/>
        </p:nvGrpSpPr>
        <p:grpSpPr>
          <a:xfrm>
            <a:off x="4899244" y="1859280"/>
            <a:ext cx="710153" cy="710153"/>
            <a:chOff x="5007123" y="2079403"/>
            <a:chExt cx="687600" cy="687600"/>
          </a:xfrm>
        </p:grpSpPr>
        <p:sp>
          <p:nvSpPr>
            <p:cNvPr id="9284" name="Google Shape;9284;p83"/>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83"/>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83"/>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83"/>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8" name="Google Shape;9288;p83"/>
          <p:cNvGrpSpPr/>
          <p:nvPr/>
        </p:nvGrpSpPr>
        <p:grpSpPr>
          <a:xfrm>
            <a:off x="5708681" y="1853787"/>
            <a:ext cx="720998" cy="721183"/>
            <a:chOff x="5797446" y="2063053"/>
            <a:chExt cx="698100" cy="698280"/>
          </a:xfrm>
        </p:grpSpPr>
        <p:sp>
          <p:nvSpPr>
            <p:cNvPr id="9289" name="Google Shape;9289;p83"/>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83"/>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83"/>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83"/>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3" name="Google Shape;9293;p83"/>
          <p:cNvGrpSpPr/>
          <p:nvPr/>
        </p:nvGrpSpPr>
        <p:grpSpPr>
          <a:xfrm>
            <a:off x="8153828" y="3499392"/>
            <a:ext cx="280585" cy="673164"/>
            <a:chOff x="8075075" y="3754290"/>
            <a:chExt cx="255612" cy="613194"/>
          </a:xfrm>
        </p:grpSpPr>
        <p:grpSp>
          <p:nvGrpSpPr>
            <p:cNvPr id="9294" name="Google Shape;9294;p83"/>
            <p:cNvGrpSpPr/>
            <p:nvPr/>
          </p:nvGrpSpPr>
          <p:grpSpPr>
            <a:xfrm>
              <a:off x="8075075" y="3754290"/>
              <a:ext cx="255612" cy="613194"/>
              <a:chOff x="8075075" y="3754290"/>
              <a:chExt cx="255612" cy="613194"/>
            </a:xfrm>
          </p:grpSpPr>
          <p:sp>
            <p:nvSpPr>
              <p:cNvPr id="9295" name="Google Shape;9295;p83"/>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83"/>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97" name="Google Shape;9297;p83"/>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8" name="Google Shape;9298;p83"/>
          <p:cNvGrpSpPr/>
          <p:nvPr/>
        </p:nvGrpSpPr>
        <p:grpSpPr>
          <a:xfrm>
            <a:off x="5270887" y="3488188"/>
            <a:ext cx="470352" cy="683745"/>
            <a:chOff x="1697726" y="3244179"/>
            <a:chExt cx="788124" cy="1146069"/>
          </a:xfrm>
        </p:grpSpPr>
        <p:sp>
          <p:nvSpPr>
            <p:cNvPr id="9299" name="Google Shape;9299;p83"/>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83"/>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01" name="Google Shape;9301;p83"/>
          <p:cNvSpPr/>
          <p:nvPr/>
        </p:nvSpPr>
        <p:spPr>
          <a:xfrm>
            <a:off x="8128351" y="3402190"/>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02" name="Google Shape;9302;p83"/>
          <p:cNvGrpSpPr/>
          <p:nvPr/>
        </p:nvGrpSpPr>
        <p:grpSpPr>
          <a:xfrm>
            <a:off x="5892037" y="3499390"/>
            <a:ext cx="293891" cy="293845"/>
            <a:chOff x="6134814" y="3754290"/>
            <a:chExt cx="293891" cy="293845"/>
          </a:xfrm>
        </p:grpSpPr>
        <p:sp>
          <p:nvSpPr>
            <p:cNvPr id="9303" name="Google Shape;9303;p83"/>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83"/>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5" name="Google Shape;9305;p83"/>
          <p:cNvGrpSpPr/>
          <p:nvPr/>
        </p:nvGrpSpPr>
        <p:grpSpPr>
          <a:xfrm>
            <a:off x="5892037" y="3878061"/>
            <a:ext cx="293891" cy="293891"/>
            <a:chOff x="6134814" y="4086186"/>
            <a:chExt cx="293891" cy="293891"/>
          </a:xfrm>
        </p:grpSpPr>
        <p:sp>
          <p:nvSpPr>
            <p:cNvPr id="9306" name="Google Shape;9306;p83"/>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83"/>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08" name="Google Shape;9308;p83"/>
          <p:cNvSpPr/>
          <p:nvPr/>
        </p:nvSpPr>
        <p:spPr>
          <a:xfrm>
            <a:off x="6930464" y="3498587"/>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83"/>
          <p:cNvSpPr/>
          <p:nvPr/>
        </p:nvSpPr>
        <p:spPr>
          <a:xfrm rot="10800000">
            <a:off x="6336727" y="3496325"/>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0" name="Google Shape;9310;p83"/>
          <p:cNvGrpSpPr/>
          <p:nvPr/>
        </p:nvGrpSpPr>
        <p:grpSpPr>
          <a:xfrm>
            <a:off x="7817013" y="2706754"/>
            <a:ext cx="622883" cy="621944"/>
            <a:chOff x="1187048" y="238125"/>
            <a:chExt cx="5256397" cy="5248476"/>
          </a:xfrm>
        </p:grpSpPr>
        <p:sp>
          <p:nvSpPr>
            <p:cNvPr id="9311" name="Google Shape;9311;p83"/>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83"/>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83"/>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83"/>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5" name="Google Shape;9315;p83"/>
          <p:cNvGrpSpPr/>
          <p:nvPr/>
        </p:nvGrpSpPr>
        <p:grpSpPr>
          <a:xfrm>
            <a:off x="2274118" y="2716363"/>
            <a:ext cx="1310987" cy="612407"/>
            <a:chOff x="238125" y="1188750"/>
            <a:chExt cx="7140450" cy="3335550"/>
          </a:xfrm>
        </p:grpSpPr>
        <p:sp>
          <p:nvSpPr>
            <p:cNvPr id="9316" name="Google Shape;9316;p83"/>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83"/>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83"/>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83"/>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83"/>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1" name="Google Shape;9321;p83"/>
          <p:cNvGrpSpPr/>
          <p:nvPr/>
        </p:nvGrpSpPr>
        <p:grpSpPr>
          <a:xfrm>
            <a:off x="6599990" y="2706917"/>
            <a:ext cx="1110299" cy="621702"/>
            <a:chOff x="238125" y="1335475"/>
            <a:chExt cx="5418735" cy="3034175"/>
          </a:xfrm>
        </p:grpSpPr>
        <p:sp>
          <p:nvSpPr>
            <p:cNvPr id="9322" name="Google Shape;9322;p83"/>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83"/>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83"/>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5" name="Google Shape;9325;p83"/>
          <p:cNvGrpSpPr/>
          <p:nvPr/>
        </p:nvGrpSpPr>
        <p:grpSpPr>
          <a:xfrm>
            <a:off x="5417649" y="2703814"/>
            <a:ext cx="1074451" cy="627181"/>
            <a:chOff x="5359127" y="2910889"/>
            <a:chExt cx="1097723" cy="640831"/>
          </a:xfrm>
        </p:grpSpPr>
        <p:grpSp>
          <p:nvGrpSpPr>
            <p:cNvPr id="9326" name="Google Shape;9326;p83"/>
            <p:cNvGrpSpPr/>
            <p:nvPr/>
          </p:nvGrpSpPr>
          <p:grpSpPr>
            <a:xfrm>
              <a:off x="5929791" y="3263088"/>
              <a:ext cx="527060" cy="287097"/>
              <a:chOff x="5929791" y="3263088"/>
              <a:chExt cx="527060" cy="287097"/>
            </a:xfrm>
          </p:grpSpPr>
          <p:sp>
            <p:nvSpPr>
              <p:cNvPr id="9327" name="Google Shape;9327;p83"/>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328" name="Google Shape;9328;p83"/>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329" name="Google Shape;9329;p83"/>
            <p:cNvGrpSpPr/>
            <p:nvPr/>
          </p:nvGrpSpPr>
          <p:grpSpPr>
            <a:xfrm>
              <a:off x="5359127" y="3263089"/>
              <a:ext cx="526428" cy="288631"/>
              <a:chOff x="5359127" y="3263089"/>
              <a:chExt cx="526428" cy="288631"/>
            </a:xfrm>
          </p:grpSpPr>
          <p:sp>
            <p:nvSpPr>
              <p:cNvPr id="9330" name="Google Shape;9330;p83"/>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331" name="Google Shape;9331;p83"/>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332" name="Google Shape;9332;p83"/>
            <p:cNvGrpSpPr/>
            <p:nvPr/>
          </p:nvGrpSpPr>
          <p:grpSpPr>
            <a:xfrm>
              <a:off x="5551525" y="2910889"/>
              <a:ext cx="520901" cy="610283"/>
              <a:chOff x="5551525" y="2910889"/>
              <a:chExt cx="520901" cy="610283"/>
            </a:xfrm>
          </p:grpSpPr>
          <p:sp>
            <p:nvSpPr>
              <p:cNvPr id="9333" name="Google Shape;9333;p83"/>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334" name="Google Shape;9334;p83"/>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335" name="Google Shape;9335;p83"/>
            <p:cNvGrpSpPr/>
            <p:nvPr/>
          </p:nvGrpSpPr>
          <p:grpSpPr>
            <a:xfrm>
              <a:off x="5743962" y="2919100"/>
              <a:ext cx="623674" cy="284502"/>
              <a:chOff x="5743962" y="2919100"/>
              <a:chExt cx="623674" cy="284502"/>
            </a:xfrm>
          </p:grpSpPr>
          <p:sp>
            <p:nvSpPr>
              <p:cNvPr id="9336" name="Google Shape;9336;p83"/>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337" name="Google Shape;9337;p83"/>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9338" name="Google Shape;9338;p83"/>
          <p:cNvGrpSpPr/>
          <p:nvPr/>
        </p:nvGrpSpPr>
        <p:grpSpPr>
          <a:xfrm>
            <a:off x="7568863" y="1854526"/>
            <a:ext cx="874976" cy="719600"/>
            <a:chOff x="7608988" y="2093194"/>
            <a:chExt cx="817276" cy="672147"/>
          </a:xfrm>
        </p:grpSpPr>
        <p:cxnSp>
          <p:nvCxnSpPr>
            <p:cNvPr id="9339" name="Google Shape;9339;p83"/>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340" name="Google Shape;9340;p83"/>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341" name="Google Shape;9341;p83"/>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342" name="Google Shape;9342;p83"/>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343" name="Google Shape;9343;p83"/>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9344" name="Google Shape;9344;p83"/>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9345" name="Google Shape;9345;p83"/>
            <p:cNvGrpSpPr/>
            <p:nvPr/>
          </p:nvGrpSpPr>
          <p:grpSpPr>
            <a:xfrm>
              <a:off x="7721175" y="2093194"/>
              <a:ext cx="599587" cy="623846"/>
              <a:chOff x="7721175" y="2093194"/>
              <a:chExt cx="599587" cy="623846"/>
            </a:xfrm>
          </p:grpSpPr>
          <p:grpSp>
            <p:nvGrpSpPr>
              <p:cNvPr id="9346" name="Google Shape;9346;p83"/>
              <p:cNvGrpSpPr/>
              <p:nvPr/>
            </p:nvGrpSpPr>
            <p:grpSpPr>
              <a:xfrm>
                <a:off x="7721175" y="2093194"/>
                <a:ext cx="291605" cy="623846"/>
                <a:chOff x="9405575" y="2061418"/>
                <a:chExt cx="291605" cy="623846"/>
              </a:xfrm>
            </p:grpSpPr>
            <p:sp>
              <p:nvSpPr>
                <p:cNvPr id="9347" name="Google Shape;9347;p83"/>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83"/>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83"/>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83"/>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83"/>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83"/>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83"/>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4" name="Google Shape;9354;p83"/>
              <p:cNvGrpSpPr/>
              <p:nvPr/>
            </p:nvGrpSpPr>
            <p:grpSpPr>
              <a:xfrm flipH="1">
                <a:off x="8029157" y="2093194"/>
                <a:ext cx="291605" cy="623846"/>
                <a:chOff x="9405575" y="2061418"/>
                <a:chExt cx="291605" cy="623846"/>
              </a:xfrm>
            </p:grpSpPr>
            <p:sp>
              <p:nvSpPr>
                <p:cNvPr id="9355" name="Google Shape;9355;p83"/>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83"/>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83"/>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83"/>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83"/>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83"/>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83"/>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362" name="Google Shape;9362;p83"/>
          <p:cNvGrpSpPr/>
          <p:nvPr/>
        </p:nvGrpSpPr>
        <p:grpSpPr>
          <a:xfrm>
            <a:off x="4013299" y="970929"/>
            <a:ext cx="712557" cy="785901"/>
            <a:chOff x="4206459" y="1191441"/>
            <a:chExt cx="712557" cy="785901"/>
          </a:xfrm>
        </p:grpSpPr>
        <p:sp>
          <p:nvSpPr>
            <p:cNvPr id="9363" name="Google Shape;9363;p83"/>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83"/>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83"/>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83"/>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7" name="Google Shape;9367;p83"/>
            <p:cNvGrpSpPr/>
            <p:nvPr/>
          </p:nvGrpSpPr>
          <p:grpSpPr>
            <a:xfrm>
              <a:off x="4644280" y="1290523"/>
              <a:ext cx="143716" cy="29463"/>
              <a:chOff x="4644280" y="1290523"/>
              <a:chExt cx="143716" cy="29463"/>
            </a:xfrm>
          </p:grpSpPr>
          <p:sp>
            <p:nvSpPr>
              <p:cNvPr id="9368" name="Google Shape;9368;p83"/>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83"/>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83"/>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83"/>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2" name="Google Shape;9372;p83"/>
            <p:cNvGrpSpPr/>
            <p:nvPr/>
          </p:nvGrpSpPr>
          <p:grpSpPr>
            <a:xfrm>
              <a:off x="4356567" y="1191441"/>
              <a:ext cx="143690" cy="29488"/>
              <a:chOff x="4356567" y="1191441"/>
              <a:chExt cx="143690" cy="29488"/>
            </a:xfrm>
          </p:grpSpPr>
          <p:sp>
            <p:nvSpPr>
              <p:cNvPr id="9373" name="Google Shape;9373;p83"/>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83"/>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83"/>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83"/>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7" name="Google Shape;9377;p83"/>
            <p:cNvGrpSpPr/>
            <p:nvPr/>
          </p:nvGrpSpPr>
          <p:grpSpPr>
            <a:xfrm>
              <a:off x="4339009" y="1863727"/>
              <a:ext cx="143703" cy="29476"/>
              <a:chOff x="4339009" y="1863727"/>
              <a:chExt cx="143703" cy="29476"/>
            </a:xfrm>
          </p:grpSpPr>
          <p:sp>
            <p:nvSpPr>
              <p:cNvPr id="9378" name="Google Shape;9378;p83"/>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83"/>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83"/>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83"/>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2" name="Google Shape;9382;p83"/>
            <p:cNvGrpSpPr/>
            <p:nvPr/>
          </p:nvGrpSpPr>
          <p:grpSpPr>
            <a:xfrm>
              <a:off x="4206459" y="1607315"/>
              <a:ext cx="29539" cy="142899"/>
              <a:chOff x="4206459" y="1607315"/>
              <a:chExt cx="29539" cy="142899"/>
            </a:xfrm>
          </p:grpSpPr>
          <p:sp>
            <p:nvSpPr>
              <p:cNvPr id="9383" name="Google Shape;9383;p83"/>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83"/>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83"/>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83"/>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87" name="Google Shape;9387;p83"/>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83"/>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83"/>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83"/>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91" name="Google Shape;9391;p83"/>
            <p:cNvGrpSpPr/>
            <p:nvPr/>
          </p:nvGrpSpPr>
          <p:grpSpPr>
            <a:xfrm>
              <a:off x="4889463" y="1423737"/>
              <a:ext cx="29552" cy="142899"/>
              <a:chOff x="4889463" y="1423737"/>
              <a:chExt cx="29552" cy="142899"/>
            </a:xfrm>
          </p:grpSpPr>
          <p:sp>
            <p:nvSpPr>
              <p:cNvPr id="9392" name="Google Shape;9392;p83"/>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83"/>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83"/>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83"/>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6" name="Google Shape;9396;p83"/>
            <p:cNvGrpSpPr/>
            <p:nvPr/>
          </p:nvGrpSpPr>
          <p:grpSpPr>
            <a:xfrm>
              <a:off x="4771663" y="1876896"/>
              <a:ext cx="108651" cy="100447"/>
              <a:chOff x="4771663" y="1876896"/>
              <a:chExt cx="108651" cy="100447"/>
            </a:xfrm>
          </p:grpSpPr>
          <p:sp>
            <p:nvSpPr>
              <p:cNvPr id="9397" name="Google Shape;9397;p83"/>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83"/>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83"/>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83"/>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01" name="Google Shape;9401;p83"/>
          <p:cNvGrpSpPr/>
          <p:nvPr/>
        </p:nvGrpSpPr>
        <p:grpSpPr>
          <a:xfrm>
            <a:off x="4008774" y="1854151"/>
            <a:ext cx="791287" cy="720350"/>
            <a:chOff x="267375" y="1071875"/>
            <a:chExt cx="470500" cy="428550"/>
          </a:xfrm>
        </p:grpSpPr>
        <p:sp>
          <p:nvSpPr>
            <p:cNvPr id="9402" name="Google Shape;9402;p83"/>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83"/>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83"/>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83"/>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83"/>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83"/>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83"/>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83"/>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0" name="Google Shape;9410;p83"/>
          <p:cNvGrpSpPr/>
          <p:nvPr/>
        </p:nvGrpSpPr>
        <p:grpSpPr>
          <a:xfrm>
            <a:off x="709269" y="3498781"/>
            <a:ext cx="1408444" cy="673166"/>
            <a:chOff x="712664" y="3693287"/>
            <a:chExt cx="1460738" cy="698160"/>
          </a:xfrm>
        </p:grpSpPr>
        <p:grpSp>
          <p:nvGrpSpPr>
            <p:cNvPr id="9411" name="Google Shape;9411;p83"/>
            <p:cNvGrpSpPr/>
            <p:nvPr/>
          </p:nvGrpSpPr>
          <p:grpSpPr>
            <a:xfrm>
              <a:off x="1380079" y="4133090"/>
              <a:ext cx="234048" cy="258099"/>
              <a:chOff x="1380079" y="4133090"/>
              <a:chExt cx="234048" cy="258099"/>
            </a:xfrm>
          </p:grpSpPr>
          <p:sp>
            <p:nvSpPr>
              <p:cNvPr id="9412" name="Google Shape;9412;p83"/>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83"/>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83"/>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5" name="Google Shape;9415;p83"/>
            <p:cNvGrpSpPr/>
            <p:nvPr/>
          </p:nvGrpSpPr>
          <p:grpSpPr>
            <a:xfrm>
              <a:off x="884610" y="3864082"/>
              <a:ext cx="1118566" cy="527275"/>
              <a:chOff x="890961" y="3865463"/>
              <a:chExt cx="1115221" cy="525698"/>
            </a:xfrm>
          </p:grpSpPr>
          <p:sp>
            <p:nvSpPr>
              <p:cNvPr id="9416" name="Google Shape;9416;p83"/>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83"/>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83"/>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9" name="Google Shape;9419;p83"/>
            <p:cNvGrpSpPr/>
            <p:nvPr/>
          </p:nvGrpSpPr>
          <p:grpSpPr>
            <a:xfrm>
              <a:off x="712664" y="3693287"/>
              <a:ext cx="1460738" cy="698160"/>
              <a:chOff x="712664" y="3693025"/>
              <a:chExt cx="1460738" cy="698160"/>
            </a:xfrm>
          </p:grpSpPr>
          <p:sp>
            <p:nvSpPr>
              <p:cNvPr id="9420" name="Google Shape;9420;p83"/>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83"/>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83"/>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83"/>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83"/>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83"/>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26" name="Google Shape;9426;p83"/>
          <p:cNvGrpSpPr/>
          <p:nvPr/>
        </p:nvGrpSpPr>
        <p:grpSpPr>
          <a:xfrm>
            <a:off x="3146985" y="970929"/>
            <a:ext cx="795485" cy="738831"/>
            <a:chOff x="3348603" y="1236445"/>
            <a:chExt cx="749256" cy="695894"/>
          </a:xfrm>
        </p:grpSpPr>
        <p:grpSp>
          <p:nvGrpSpPr>
            <p:cNvPr id="9427" name="Google Shape;9427;p83"/>
            <p:cNvGrpSpPr/>
            <p:nvPr/>
          </p:nvGrpSpPr>
          <p:grpSpPr>
            <a:xfrm>
              <a:off x="3583779" y="1236445"/>
              <a:ext cx="293795" cy="285811"/>
              <a:chOff x="3750225" y="1774000"/>
              <a:chExt cx="149575" cy="145525"/>
            </a:xfrm>
          </p:grpSpPr>
          <p:sp>
            <p:nvSpPr>
              <p:cNvPr id="9428" name="Google Shape;9428;p83"/>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83"/>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0" name="Google Shape;9430;p83"/>
            <p:cNvGrpSpPr/>
            <p:nvPr/>
          </p:nvGrpSpPr>
          <p:grpSpPr>
            <a:xfrm>
              <a:off x="3775534" y="1462599"/>
              <a:ext cx="322325" cy="285958"/>
              <a:chOff x="3847850" y="1889150"/>
              <a:chExt cx="164100" cy="145600"/>
            </a:xfrm>
          </p:grpSpPr>
          <p:sp>
            <p:nvSpPr>
              <p:cNvPr id="9431" name="Google Shape;9431;p83"/>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83"/>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3" name="Google Shape;9433;p83"/>
            <p:cNvGrpSpPr/>
            <p:nvPr/>
          </p:nvGrpSpPr>
          <p:grpSpPr>
            <a:xfrm>
              <a:off x="3545329" y="1646528"/>
              <a:ext cx="293746" cy="285811"/>
              <a:chOff x="3730650" y="1982800"/>
              <a:chExt cx="149550" cy="145525"/>
            </a:xfrm>
          </p:grpSpPr>
          <p:sp>
            <p:nvSpPr>
              <p:cNvPr id="9434" name="Google Shape;9434;p83"/>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83"/>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6" name="Google Shape;9436;p83"/>
            <p:cNvGrpSpPr/>
            <p:nvPr/>
          </p:nvGrpSpPr>
          <p:grpSpPr>
            <a:xfrm>
              <a:off x="3348603" y="1415046"/>
              <a:ext cx="294384" cy="284387"/>
              <a:chOff x="3630494" y="1864938"/>
              <a:chExt cx="149875" cy="144800"/>
            </a:xfrm>
          </p:grpSpPr>
          <p:sp>
            <p:nvSpPr>
              <p:cNvPr id="9437" name="Google Shape;9437;p83"/>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83"/>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39" name="Google Shape;9439;p83"/>
          <p:cNvGrpSpPr/>
          <p:nvPr/>
        </p:nvGrpSpPr>
        <p:grpSpPr>
          <a:xfrm>
            <a:off x="2268512" y="3493825"/>
            <a:ext cx="1324924" cy="678083"/>
            <a:chOff x="2413923" y="3711366"/>
            <a:chExt cx="1374117" cy="703260"/>
          </a:xfrm>
        </p:grpSpPr>
        <p:grpSp>
          <p:nvGrpSpPr>
            <p:cNvPr id="9440" name="Google Shape;9440;p83"/>
            <p:cNvGrpSpPr/>
            <p:nvPr/>
          </p:nvGrpSpPr>
          <p:grpSpPr>
            <a:xfrm>
              <a:off x="2413923" y="3711366"/>
              <a:ext cx="1374117" cy="703260"/>
              <a:chOff x="2413923" y="3711366"/>
              <a:chExt cx="1374117" cy="703260"/>
            </a:xfrm>
          </p:grpSpPr>
          <p:sp>
            <p:nvSpPr>
              <p:cNvPr id="9441" name="Google Shape;9441;p83"/>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42" name="Google Shape;9442;p83"/>
              <p:cNvGrpSpPr/>
              <p:nvPr/>
            </p:nvGrpSpPr>
            <p:grpSpPr>
              <a:xfrm>
                <a:off x="2600284" y="3808654"/>
                <a:ext cx="234506" cy="138009"/>
                <a:chOff x="2600284" y="3808654"/>
                <a:chExt cx="234506" cy="138009"/>
              </a:xfrm>
            </p:grpSpPr>
            <p:sp>
              <p:nvSpPr>
                <p:cNvPr id="9443" name="Google Shape;9443;p83"/>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44" name="Google Shape;9444;p83"/>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445" name="Google Shape;9445;p83"/>
              <p:cNvGrpSpPr/>
              <p:nvPr/>
            </p:nvGrpSpPr>
            <p:grpSpPr>
              <a:xfrm>
                <a:off x="3359659" y="3805664"/>
                <a:ext cx="232294" cy="141000"/>
                <a:chOff x="3359659" y="3805664"/>
                <a:chExt cx="232294" cy="141000"/>
              </a:xfrm>
            </p:grpSpPr>
            <p:sp>
              <p:nvSpPr>
                <p:cNvPr id="9446" name="Google Shape;9446;p83"/>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47" name="Google Shape;9447;p83"/>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448" name="Google Shape;9448;p83"/>
              <p:cNvGrpSpPr/>
              <p:nvPr/>
            </p:nvGrpSpPr>
            <p:grpSpPr>
              <a:xfrm>
                <a:off x="3067316" y="3711366"/>
                <a:ext cx="66900" cy="166809"/>
                <a:chOff x="3067316" y="3711366"/>
                <a:chExt cx="66900" cy="166809"/>
              </a:xfrm>
            </p:grpSpPr>
            <p:sp>
              <p:nvSpPr>
                <p:cNvPr id="9449" name="Google Shape;9449;p83"/>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50" name="Google Shape;9450;p83"/>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451" name="Google Shape;9451;p83"/>
              <p:cNvGrpSpPr/>
              <p:nvPr/>
            </p:nvGrpSpPr>
            <p:grpSpPr>
              <a:xfrm>
                <a:off x="2413923" y="4058666"/>
                <a:ext cx="224119" cy="66900"/>
                <a:chOff x="2413923" y="4058666"/>
                <a:chExt cx="224119" cy="66900"/>
              </a:xfrm>
            </p:grpSpPr>
            <p:sp>
              <p:nvSpPr>
                <p:cNvPr id="9452" name="Google Shape;9452;p83"/>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53" name="Google Shape;9453;p83"/>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454" name="Google Shape;9454;p83"/>
              <p:cNvGrpSpPr/>
              <p:nvPr/>
            </p:nvGrpSpPr>
            <p:grpSpPr>
              <a:xfrm>
                <a:off x="3564643" y="4058666"/>
                <a:ext cx="223397" cy="66900"/>
                <a:chOff x="3564643" y="4058666"/>
                <a:chExt cx="223397" cy="66900"/>
              </a:xfrm>
            </p:grpSpPr>
            <p:sp>
              <p:nvSpPr>
                <p:cNvPr id="9455" name="Google Shape;9455;p83"/>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56" name="Google Shape;9456;p83"/>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9457" name="Google Shape;9457;p83"/>
            <p:cNvGrpSpPr/>
            <p:nvPr/>
          </p:nvGrpSpPr>
          <p:grpSpPr>
            <a:xfrm>
              <a:off x="2633353" y="3965763"/>
              <a:ext cx="933975" cy="445687"/>
              <a:chOff x="2633353" y="3965763"/>
              <a:chExt cx="933975" cy="445687"/>
            </a:xfrm>
          </p:grpSpPr>
          <p:sp>
            <p:nvSpPr>
              <p:cNvPr id="9458" name="Google Shape;9458;p83"/>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83"/>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60" name="Google Shape;9460;p83"/>
          <p:cNvGrpSpPr/>
          <p:nvPr/>
        </p:nvGrpSpPr>
        <p:grpSpPr>
          <a:xfrm>
            <a:off x="6392784" y="1044372"/>
            <a:ext cx="1131087" cy="587383"/>
            <a:chOff x="238125" y="999450"/>
            <a:chExt cx="7140700" cy="3708225"/>
          </a:xfrm>
        </p:grpSpPr>
        <p:sp>
          <p:nvSpPr>
            <p:cNvPr id="9461" name="Google Shape;9461;p83"/>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83"/>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83"/>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83"/>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83"/>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83"/>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83"/>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83"/>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83"/>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0" name="Google Shape;9470;p83"/>
          <p:cNvGrpSpPr/>
          <p:nvPr/>
        </p:nvGrpSpPr>
        <p:grpSpPr>
          <a:xfrm>
            <a:off x="3744234" y="3493867"/>
            <a:ext cx="1375854" cy="678131"/>
            <a:chOff x="3913765" y="3641905"/>
            <a:chExt cx="1522805" cy="750560"/>
          </a:xfrm>
        </p:grpSpPr>
        <p:grpSp>
          <p:nvGrpSpPr>
            <p:cNvPr id="9471" name="Google Shape;9471;p83"/>
            <p:cNvGrpSpPr/>
            <p:nvPr/>
          </p:nvGrpSpPr>
          <p:grpSpPr>
            <a:xfrm>
              <a:off x="3913765" y="3997002"/>
              <a:ext cx="1522805" cy="395463"/>
              <a:chOff x="3913765" y="3997002"/>
              <a:chExt cx="1522805" cy="395463"/>
            </a:xfrm>
          </p:grpSpPr>
          <p:grpSp>
            <p:nvGrpSpPr>
              <p:cNvPr id="9472" name="Google Shape;9472;p83"/>
              <p:cNvGrpSpPr/>
              <p:nvPr/>
            </p:nvGrpSpPr>
            <p:grpSpPr>
              <a:xfrm>
                <a:off x="3913765" y="4138659"/>
                <a:ext cx="507602" cy="253806"/>
                <a:chOff x="3913765" y="4138659"/>
                <a:chExt cx="507602" cy="253806"/>
              </a:xfrm>
            </p:grpSpPr>
            <p:sp>
              <p:nvSpPr>
                <p:cNvPr id="9473" name="Google Shape;9473;p83"/>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83"/>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9475" name="Google Shape;9475;p83"/>
              <p:cNvGrpSpPr/>
              <p:nvPr/>
            </p:nvGrpSpPr>
            <p:grpSpPr>
              <a:xfrm>
                <a:off x="4421361" y="3997002"/>
                <a:ext cx="507618" cy="395463"/>
                <a:chOff x="4421361" y="3997002"/>
                <a:chExt cx="507618" cy="395463"/>
              </a:xfrm>
            </p:grpSpPr>
            <p:sp>
              <p:nvSpPr>
                <p:cNvPr id="9476" name="Google Shape;9476;p83"/>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83"/>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8" name="Google Shape;9478;p83"/>
              <p:cNvGrpSpPr/>
              <p:nvPr/>
            </p:nvGrpSpPr>
            <p:grpSpPr>
              <a:xfrm>
                <a:off x="4928973" y="4189418"/>
                <a:ext cx="507596" cy="203047"/>
                <a:chOff x="4928973" y="4189418"/>
                <a:chExt cx="507596" cy="203047"/>
              </a:xfrm>
            </p:grpSpPr>
            <p:sp>
              <p:nvSpPr>
                <p:cNvPr id="9479" name="Google Shape;9479;p83"/>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83"/>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81" name="Google Shape;9481;p83"/>
            <p:cNvGrpSpPr/>
            <p:nvPr/>
          </p:nvGrpSpPr>
          <p:grpSpPr>
            <a:xfrm>
              <a:off x="4482186" y="3641905"/>
              <a:ext cx="397605" cy="349784"/>
              <a:chOff x="2906375" y="1159725"/>
              <a:chExt cx="1860575" cy="1636800"/>
            </a:xfrm>
          </p:grpSpPr>
          <p:sp>
            <p:nvSpPr>
              <p:cNvPr id="9482" name="Google Shape;9482;p83"/>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83"/>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83"/>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83"/>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86" name="Google Shape;9486;p83"/>
          <p:cNvGrpSpPr/>
          <p:nvPr/>
        </p:nvGrpSpPr>
        <p:grpSpPr>
          <a:xfrm>
            <a:off x="6528943" y="1853793"/>
            <a:ext cx="940737" cy="721067"/>
            <a:chOff x="6599718" y="2068734"/>
            <a:chExt cx="940737" cy="721067"/>
          </a:xfrm>
        </p:grpSpPr>
        <p:sp>
          <p:nvSpPr>
            <p:cNvPr id="9487" name="Google Shape;9487;p83"/>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83"/>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83"/>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83"/>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83"/>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83"/>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93" name="Google Shape;9493;p83"/>
            <p:cNvGrpSpPr/>
            <p:nvPr/>
          </p:nvGrpSpPr>
          <p:grpSpPr>
            <a:xfrm>
              <a:off x="6836957" y="2068734"/>
              <a:ext cx="461892" cy="721067"/>
              <a:chOff x="6836957" y="2068734"/>
              <a:chExt cx="461892" cy="721067"/>
            </a:xfrm>
          </p:grpSpPr>
          <p:sp>
            <p:nvSpPr>
              <p:cNvPr id="9494" name="Google Shape;9494;p83"/>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83"/>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83"/>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83"/>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83"/>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83"/>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00" name="Google Shape;9500;p83"/>
              <p:cNvGrpSpPr/>
              <p:nvPr/>
            </p:nvGrpSpPr>
            <p:grpSpPr>
              <a:xfrm>
                <a:off x="6836957" y="2068734"/>
                <a:ext cx="461892" cy="721067"/>
                <a:chOff x="6836957" y="2068734"/>
                <a:chExt cx="461892" cy="721067"/>
              </a:xfrm>
            </p:grpSpPr>
            <p:sp>
              <p:nvSpPr>
                <p:cNvPr id="9501" name="Google Shape;9501;p83"/>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83"/>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83"/>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83"/>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83"/>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83"/>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83"/>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508" name="Google Shape;9508;p83"/>
          <p:cNvGrpSpPr/>
          <p:nvPr/>
        </p:nvGrpSpPr>
        <p:grpSpPr>
          <a:xfrm>
            <a:off x="2412262" y="1858139"/>
            <a:ext cx="712577" cy="712374"/>
            <a:chOff x="2559249" y="2069323"/>
            <a:chExt cx="685566" cy="685634"/>
          </a:xfrm>
        </p:grpSpPr>
        <p:sp>
          <p:nvSpPr>
            <p:cNvPr id="9509" name="Google Shape;9509;p83"/>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83"/>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83"/>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83"/>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83"/>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83"/>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83"/>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83"/>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83"/>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83"/>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83"/>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83"/>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83"/>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2" name="Google Shape;9522;p83"/>
          <p:cNvGrpSpPr/>
          <p:nvPr/>
        </p:nvGrpSpPr>
        <p:grpSpPr>
          <a:xfrm>
            <a:off x="7594699" y="970929"/>
            <a:ext cx="845645" cy="711911"/>
            <a:chOff x="951975" y="315800"/>
            <a:chExt cx="5860325" cy="4933550"/>
          </a:xfrm>
        </p:grpSpPr>
        <p:sp>
          <p:nvSpPr>
            <p:cNvPr id="9523" name="Google Shape;9523;p83"/>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83"/>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83"/>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83"/>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83"/>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83"/>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83"/>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83"/>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1" name="Google Shape;9531;p83"/>
          <p:cNvGrpSpPr/>
          <p:nvPr/>
        </p:nvGrpSpPr>
        <p:grpSpPr>
          <a:xfrm>
            <a:off x="3691828" y="2707037"/>
            <a:ext cx="1617932" cy="621724"/>
            <a:chOff x="3862800" y="3038525"/>
            <a:chExt cx="1329006" cy="510698"/>
          </a:xfrm>
        </p:grpSpPr>
        <p:sp>
          <p:nvSpPr>
            <p:cNvPr id="9532" name="Google Shape;9532;p83"/>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83"/>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34" name="Google Shape;9534;p83"/>
            <p:cNvGrpSpPr/>
            <p:nvPr/>
          </p:nvGrpSpPr>
          <p:grpSpPr>
            <a:xfrm>
              <a:off x="3967075" y="3040337"/>
              <a:ext cx="1019927" cy="402126"/>
              <a:chOff x="3967075" y="3040337"/>
              <a:chExt cx="1019927" cy="402126"/>
            </a:xfrm>
          </p:grpSpPr>
          <p:sp>
            <p:nvSpPr>
              <p:cNvPr id="9535" name="Google Shape;9535;p83"/>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83"/>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7" name="Google Shape;9537;p83"/>
            <p:cNvGrpSpPr/>
            <p:nvPr/>
          </p:nvGrpSpPr>
          <p:grpSpPr>
            <a:xfrm>
              <a:off x="4186700" y="3040337"/>
              <a:ext cx="390475" cy="183289"/>
              <a:chOff x="4186700" y="3040337"/>
              <a:chExt cx="390475" cy="183289"/>
            </a:xfrm>
          </p:grpSpPr>
          <p:sp>
            <p:nvSpPr>
              <p:cNvPr id="9538" name="Google Shape;9538;p83"/>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83"/>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0" name="Google Shape;9540;p83"/>
            <p:cNvGrpSpPr/>
            <p:nvPr/>
          </p:nvGrpSpPr>
          <p:grpSpPr>
            <a:xfrm>
              <a:off x="4073727" y="3040337"/>
              <a:ext cx="697794" cy="296263"/>
              <a:chOff x="4073727" y="3040337"/>
              <a:chExt cx="697794" cy="296263"/>
            </a:xfrm>
          </p:grpSpPr>
          <p:sp>
            <p:nvSpPr>
              <p:cNvPr id="9541" name="Google Shape;9541;p83"/>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83"/>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3" name="Google Shape;9543;p83"/>
            <p:cNvGrpSpPr/>
            <p:nvPr/>
          </p:nvGrpSpPr>
          <p:grpSpPr>
            <a:xfrm>
              <a:off x="3862800" y="3038525"/>
              <a:ext cx="1329006" cy="510698"/>
              <a:chOff x="3862800" y="3038525"/>
              <a:chExt cx="1329006" cy="510698"/>
            </a:xfrm>
          </p:grpSpPr>
          <p:sp>
            <p:nvSpPr>
              <p:cNvPr id="9544" name="Google Shape;9544;p83"/>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83"/>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46" name="Google Shape;9546;p83"/>
          <p:cNvGrpSpPr/>
          <p:nvPr/>
        </p:nvGrpSpPr>
        <p:grpSpPr>
          <a:xfrm>
            <a:off x="700150" y="970929"/>
            <a:ext cx="883205" cy="775176"/>
            <a:chOff x="649648" y="271400"/>
            <a:chExt cx="6215377" cy="5455143"/>
          </a:xfrm>
        </p:grpSpPr>
        <p:sp>
          <p:nvSpPr>
            <p:cNvPr id="9547" name="Google Shape;9547;p83"/>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83"/>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83"/>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83"/>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83"/>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83"/>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83"/>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83"/>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83"/>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83"/>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83"/>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83"/>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9" name="Google Shape;9559;p83"/>
          <p:cNvGrpSpPr/>
          <p:nvPr/>
        </p:nvGrpSpPr>
        <p:grpSpPr>
          <a:xfrm>
            <a:off x="2308452" y="970929"/>
            <a:ext cx="767704" cy="815489"/>
            <a:chOff x="2499700" y="1135950"/>
            <a:chExt cx="732402" cy="777990"/>
          </a:xfrm>
        </p:grpSpPr>
        <p:grpSp>
          <p:nvGrpSpPr>
            <p:cNvPr id="9560" name="Google Shape;9560;p83"/>
            <p:cNvGrpSpPr/>
            <p:nvPr/>
          </p:nvGrpSpPr>
          <p:grpSpPr>
            <a:xfrm>
              <a:off x="2499700" y="1135950"/>
              <a:ext cx="732402" cy="694705"/>
              <a:chOff x="2499700" y="1135950"/>
              <a:chExt cx="732402" cy="694705"/>
            </a:xfrm>
          </p:grpSpPr>
          <p:sp>
            <p:nvSpPr>
              <p:cNvPr id="9561" name="Google Shape;9561;p83"/>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83"/>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83"/>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83"/>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83"/>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83"/>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83"/>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83"/>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83"/>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83"/>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83"/>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83"/>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83"/>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83"/>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83"/>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83"/>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83"/>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83"/>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83"/>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83"/>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83"/>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83"/>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83"/>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83"/>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83"/>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83"/>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83"/>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8" name="Google Shape;9588;p83"/>
            <p:cNvGrpSpPr/>
            <p:nvPr/>
          </p:nvGrpSpPr>
          <p:grpSpPr>
            <a:xfrm>
              <a:off x="2517909" y="1188726"/>
              <a:ext cx="702702" cy="725214"/>
              <a:chOff x="2517909" y="1188726"/>
              <a:chExt cx="702702" cy="725214"/>
            </a:xfrm>
          </p:grpSpPr>
          <p:sp>
            <p:nvSpPr>
              <p:cNvPr id="9589" name="Google Shape;9589;p83"/>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83"/>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83"/>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83"/>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83"/>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94" name="Google Shape;9594;p83"/>
          <p:cNvGrpSpPr/>
          <p:nvPr/>
        </p:nvGrpSpPr>
        <p:grpSpPr>
          <a:xfrm>
            <a:off x="1654184" y="970929"/>
            <a:ext cx="583439" cy="870229"/>
            <a:chOff x="1716825" y="1121550"/>
            <a:chExt cx="622800" cy="928938"/>
          </a:xfrm>
        </p:grpSpPr>
        <p:grpSp>
          <p:nvGrpSpPr>
            <p:cNvPr id="9595" name="Google Shape;9595;p83"/>
            <p:cNvGrpSpPr/>
            <p:nvPr/>
          </p:nvGrpSpPr>
          <p:grpSpPr>
            <a:xfrm>
              <a:off x="1716825" y="1121550"/>
              <a:ext cx="622800" cy="928938"/>
              <a:chOff x="1716825" y="1121550"/>
              <a:chExt cx="622800" cy="928938"/>
            </a:xfrm>
          </p:grpSpPr>
          <p:cxnSp>
            <p:nvCxnSpPr>
              <p:cNvPr id="9596" name="Google Shape;9596;p83"/>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9597" name="Google Shape;9597;p83"/>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8" name="Google Shape;9598;p83"/>
            <p:cNvGrpSpPr/>
            <p:nvPr/>
          </p:nvGrpSpPr>
          <p:grpSpPr>
            <a:xfrm>
              <a:off x="1768050" y="1172775"/>
              <a:ext cx="520200" cy="832000"/>
              <a:chOff x="1768050" y="1172775"/>
              <a:chExt cx="520200" cy="832000"/>
            </a:xfrm>
          </p:grpSpPr>
          <p:cxnSp>
            <p:nvCxnSpPr>
              <p:cNvPr id="9599" name="Google Shape;9599;p83"/>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9600" name="Google Shape;9600;p83"/>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1" name="Google Shape;9601;p83"/>
            <p:cNvGrpSpPr/>
            <p:nvPr/>
          </p:nvGrpSpPr>
          <p:grpSpPr>
            <a:xfrm>
              <a:off x="1820100" y="1225475"/>
              <a:ext cx="416400" cy="729575"/>
              <a:chOff x="1820100" y="1225475"/>
              <a:chExt cx="416400" cy="729575"/>
            </a:xfrm>
          </p:grpSpPr>
          <p:cxnSp>
            <p:nvCxnSpPr>
              <p:cNvPr id="9602" name="Google Shape;9602;p83"/>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9603" name="Google Shape;9603;p83"/>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4" name="Google Shape;9604;p83"/>
            <p:cNvGrpSpPr/>
            <p:nvPr/>
          </p:nvGrpSpPr>
          <p:grpSpPr>
            <a:xfrm>
              <a:off x="1874250" y="1278825"/>
              <a:ext cx="308100" cy="605275"/>
              <a:chOff x="1874250" y="1278825"/>
              <a:chExt cx="308100" cy="605275"/>
            </a:xfrm>
          </p:grpSpPr>
          <p:cxnSp>
            <p:nvCxnSpPr>
              <p:cNvPr id="9605" name="Google Shape;9605;p83"/>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9606" name="Google Shape;9606;p83"/>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07" name="Google Shape;9607;p83"/>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8" name="Google Shape;9608;p83"/>
          <p:cNvGrpSpPr/>
          <p:nvPr/>
        </p:nvGrpSpPr>
        <p:grpSpPr>
          <a:xfrm>
            <a:off x="1574007" y="1857250"/>
            <a:ext cx="739072" cy="714152"/>
            <a:chOff x="4334725" y="1355875"/>
            <a:chExt cx="3106650" cy="3001900"/>
          </a:xfrm>
        </p:grpSpPr>
        <p:grpSp>
          <p:nvGrpSpPr>
            <p:cNvPr id="9609" name="Google Shape;9609;p83"/>
            <p:cNvGrpSpPr/>
            <p:nvPr/>
          </p:nvGrpSpPr>
          <p:grpSpPr>
            <a:xfrm>
              <a:off x="4516050" y="1724875"/>
              <a:ext cx="2693725" cy="2632900"/>
              <a:chOff x="4516050" y="1724875"/>
              <a:chExt cx="2693725" cy="2632900"/>
            </a:xfrm>
          </p:grpSpPr>
          <p:sp>
            <p:nvSpPr>
              <p:cNvPr id="9610" name="Google Shape;9610;p83"/>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83"/>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83"/>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3" name="Google Shape;9613;p83"/>
            <p:cNvGrpSpPr/>
            <p:nvPr/>
          </p:nvGrpSpPr>
          <p:grpSpPr>
            <a:xfrm>
              <a:off x="4334725" y="1355875"/>
              <a:ext cx="3106650" cy="2709650"/>
              <a:chOff x="4334725" y="1355875"/>
              <a:chExt cx="3106650" cy="2709650"/>
            </a:xfrm>
          </p:grpSpPr>
          <p:sp>
            <p:nvSpPr>
              <p:cNvPr id="9614" name="Google Shape;9614;p83"/>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83"/>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83"/>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17" name="Google Shape;9617;p83"/>
          <p:cNvGrpSpPr/>
          <p:nvPr/>
        </p:nvGrpSpPr>
        <p:grpSpPr>
          <a:xfrm>
            <a:off x="7690956" y="3488021"/>
            <a:ext cx="312074" cy="684173"/>
            <a:chOff x="7645573" y="3754300"/>
            <a:chExt cx="293855" cy="644170"/>
          </a:xfrm>
        </p:grpSpPr>
        <p:sp>
          <p:nvSpPr>
            <p:cNvPr id="9618" name="Google Shape;9618;p83"/>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83"/>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0" name="Google Shape;9620;p83"/>
          <p:cNvGrpSpPr/>
          <p:nvPr/>
        </p:nvGrpSpPr>
        <p:grpSpPr>
          <a:xfrm>
            <a:off x="5612944" y="970929"/>
            <a:ext cx="709011" cy="739359"/>
            <a:chOff x="5830645" y="1256617"/>
            <a:chExt cx="530340" cy="553040"/>
          </a:xfrm>
        </p:grpSpPr>
        <p:grpSp>
          <p:nvGrpSpPr>
            <p:cNvPr id="9621" name="Google Shape;9621;p83"/>
            <p:cNvGrpSpPr/>
            <p:nvPr/>
          </p:nvGrpSpPr>
          <p:grpSpPr>
            <a:xfrm>
              <a:off x="5830645" y="1256617"/>
              <a:ext cx="259743" cy="269909"/>
              <a:chOff x="5830645" y="1256617"/>
              <a:chExt cx="259743" cy="269909"/>
            </a:xfrm>
          </p:grpSpPr>
          <p:sp>
            <p:nvSpPr>
              <p:cNvPr id="9622" name="Google Shape;9622;p83"/>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83"/>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4" name="Google Shape;9624;p83"/>
            <p:cNvGrpSpPr/>
            <p:nvPr/>
          </p:nvGrpSpPr>
          <p:grpSpPr>
            <a:xfrm>
              <a:off x="6101293" y="1256617"/>
              <a:ext cx="259692" cy="269909"/>
              <a:chOff x="6101293" y="1256617"/>
              <a:chExt cx="259692" cy="269909"/>
            </a:xfrm>
          </p:grpSpPr>
          <p:sp>
            <p:nvSpPr>
              <p:cNvPr id="9625" name="Google Shape;9625;p83"/>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83"/>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7" name="Google Shape;9627;p83"/>
            <p:cNvGrpSpPr/>
            <p:nvPr/>
          </p:nvGrpSpPr>
          <p:grpSpPr>
            <a:xfrm>
              <a:off x="5830645" y="1539749"/>
              <a:ext cx="259692" cy="269909"/>
              <a:chOff x="5830645" y="1539749"/>
              <a:chExt cx="259692" cy="269909"/>
            </a:xfrm>
          </p:grpSpPr>
          <p:sp>
            <p:nvSpPr>
              <p:cNvPr id="9628" name="Google Shape;9628;p83"/>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83"/>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0" name="Google Shape;9630;p83"/>
            <p:cNvGrpSpPr/>
            <p:nvPr/>
          </p:nvGrpSpPr>
          <p:grpSpPr>
            <a:xfrm>
              <a:off x="6101293" y="1539749"/>
              <a:ext cx="259692" cy="269909"/>
              <a:chOff x="6101293" y="1539749"/>
              <a:chExt cx="259692" cy="269909"/>
            </a:xfrm>
          </p:grpSpPr>
          <p:sp>
            <p:nvSpPr>
              <p:cNvPr id="9631" name="Google Shape;9631;p83"/>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83"/>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33" name="Google Shape;9633;p83"/>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4" name="Google Shape;9634;p83"/>
          <p:cNvGrpSpPr/>
          <p:nvPr/>
        </p:nvGrpSpPr>
        <p:grpSpPr>
          <a:xfrm>
            <a:off x="714438" y="2707044"/>
            <a:ext cx="1452955" cy="621360"/>
            <a:chOff x="732422" y="2990152"/>
            <a:chExt cx="1337773" cy="572102"/>
          </a:xfrm>
        </p:grpSpPr>
        <p:sp>
          <p:nvSpPr>
            <p:cNvPr id="9635" name="Google Shape;9635;p83"/>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83"/>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83"/>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83"/>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83"/>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83"/>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9644"/>
        <p:cNvGrpSpPr/>
        <p:nvPr/>
      </p:nvGrpSpPr>
      <p:grpSpPr>
        <a:xfrm>
          <a:off x="0" y="0"/>
          <a:ext cx="0" cy="0"/>
          <a:chOff x="0" y="0"/>
          <a:chExt cx="0" cy="0"/>
        </a:xfrm>
      </p:grpSpPr>
      <p:grpSp>
        <p:nvGrpSpPr>
          <p:cNvPr id="9645" name="Google Shape;9645;p84"/>
          <p:cNvGrpSpPr/>
          <p:nvPr/>
        </p:nvGrpSpPr>
        <p:grpSpPr>
          <a:xfrm>
            <a:off x="708575" y="965865"/>
            <a:ext cx="1636117" cy="1526144"/>
            <a:chOff x="729238" y="1179665"/>
            <a:chExt cx="1636117" cy="1526144"/>
          </a:xfrm>
        </p:grpSpPr>
        <p:grpSp>
          <p:nvGrpSpPr>
            <p:cNvPr id="9646" name="Google Shape;9646;p84"/>
            <p:cNvGrpSpPr/>
            <p:nvPr/>
          </p:nvGrpSpPr>
          <p:grpSpPr>
            <a:xfrm>
              <a:off x="729238" y="1179665"/>
              <a:ext cx="80700" cy="1526144"/>
              <a:chOff x="729238" y="1179665"/>
              <a:chExt cx="80700" cy="1526144"/>
            </a:xfrm>
          </p:grpSpPr>
          <p:sp>
            <p:nvSpPr>
              <p:cNvPr id="9647" name="Google Shape;9647;p84"/>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84"/>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84"/>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84"/>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84"/>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84"/>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84"/>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84"/>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84"/>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84"/>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7" name="Google Shape;9657;p84"/>
            <p:cNvGrpSpPr/>
            <p:nvPr/>
          </p:nvGrpSpPr>
          <p:grpSpPr>
            <a:xfrm>
              <a:off x="903098" y="1179665"/>
              <a:ext cx="80700" cy="1526144"/>
              <a:chOff x="903098" y="1179665"/>
              <a:chExt cx="80700" cy="1526144"/>
            </a:xfrm>
          </p:grpSpPr>
          <p:sp>
            <p:nvSpPr>
              <p:cNvPr id="9658" name="Google Shape;9658;p84"/>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84"/>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84"/>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84"/>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84"/>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84"/>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84"/>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84"/>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84"/>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84"/>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8" name="Google Shape;9668;p84"/>
            <p:cNvGrpSpPr/>
            <p:nvPr/>
          </p:nvGrpSpPr>
          <p:grpSpPr>
            <a:xfrm>
              <a:off x="1076958" y="1179665"/>
              <a:ext cx="80700" cy="1526144"/>
              <a:chOff x="1076958" y="1179665"/>
              <a:chExt cx="80700" cy="1526144"/>
            </a:xfrm>
          </p:grpSpPr>
          <p:sp>
            <p:nvSpPr>
              <p:cNvPr id="9669" name="Google Shape;9669;p84"/>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84"/>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84"/>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84"/>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84"/>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84"/>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84"/>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84"/>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84"/>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84"/>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9" name="Google Shape;9679;p84"/>
            <p:cNvGrpSpPr/>
            <p:nvPr/>
          </p:nvGrpSpPr>
          <p:grpSpPr>
            <a:xfrm>
              <a:off x="1247707" y="1179665"/>
              <a:ext cx="80700" cy="1526144"/>
              <a:chOff x="1247707" y="1179665"/>
              <a:chExt cx="80700" cy="1526144"/>
            </a:xfrm>
          </p:grpSpPr>
          <p:sp>
            <p:nvSpPr>
              <p:cNvPr id="9680" name="Google Shape;9680;p84"/>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84"/>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84"/>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84"/>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84"/>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84"/>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84"/>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84"/>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84"/>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84"/>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0" name="Google Shape;9690;p84"/>
            <p:cNvGrpSpPr/>
            <p:nvPr/>
          </p:nvGrpSpPr>
          <p:grpSpPr>
            <a:xfrm>
              <a:off x="1421567" y="1179665"/>
              <a:ext cx="80700" cy="1526144"/>
              <a:chOff x="1421567" y="1179665"/>
              <a:chExt cx="80700" cy="1526144"/>
            </a:xfrm>
          </p:grpSpPr>
          <p:sp>
            <p:nvSpPr>
              <p:cNvPr id="9691" name="Google Shape;9691;p84"/>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84"/>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84"/>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84"/>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84"/>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84"/>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84"/>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84"/>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84"/>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84"/>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1" name="Google Shape;9701;p84"/>
            <p:cNvGrpSpPr/>
            <p:nvPr/>
          </p:nvGrpSpPr>
          <p:grpSpPr>
            <a:xfrm>
              <a:off x="1592327" y="1179665"/>
              <a:ext cx="80700" cy="1526144"/>
              <a:chOff x="1592327" y="1179665"/>
              <a:chExt cx="80700" cy="1526144"/>
            </a:xfrm>
          </p:grpSpPr>
          <p:sp>
            <p:nvSpPr>
              <p:cNvPr id="9702" name="Google Shape;9702;p84"/>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84"/>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84"/>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84"/>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84"/>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84"/>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84"/>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84"/>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84"/>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84"/>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2" name="Google Shape;9712;p84"/>
            <p:cNvGrpSpPr/>
            <p:nvPr/>
          </p:nvGrpSpPr>
          <p:grpSpPr>
            <a:xfrm>
              <a:off x="1766187" y="1179665"/>
              <a:ext cx="80700" cy="1526144"/>
              <a:chOff x="1766187" y="1179665"/>
              <a:chExt cx="80700" cy="1526144"/>
            </a:xfrm>
          </p:grpSpPr>
          <p:sp>
            <p:nvSpPr>
              <p:cNvPr id="9713" name="Google Shape;9713;p84"/>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84"/>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84"/>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84"/>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84"/>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84"/>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84"/>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84"/>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84"/>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84"/>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3" name="Google Shape;9723;p84"/>
            <p:cNvGrpSpPr/>
            <p:nvPr/>
          </p:nvGrpSpPr>
          <p:grpSpPr>
            <a:xfrm>
              <a:off x="1936935" y="1179665"/>
              <a:ext cx="80700" cy="1526144"/>
              <a:chOff x="1936935" y="1179665"/>
              <a:chExt cx="80700" cy="1526144"/>
            </a:xfrm>
          </p:grpSpPr>
          <p:sp>
            <p:nvSpPr>
              <p:cNvPr id="9724" name="Google Shape;9724;p84"/>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84"/>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84"/>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84"/>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84"/>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84"/>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84"/>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84"/>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84"/>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84"/>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4" name="Google Shape;9734;p84"/>
            <p:cNvGrpSpPr/>
            <p:nvPr/>
          </p:nvGrpSpPr>
          <p:grpSpPr>
            <a:xfrm>
              <a:off x="2110795" y="1179665"/>
              <a:ext cx="80700" cy="1526144"/>
              <a:chOff x="2110795" y="1179665"/>
              <a:chExt cx="80700" cy="1526144"/>
            </a:xfrm>
          </p:grpSpPr>
          <p:sp>
            <p:nvSpPr>
              <p:cNvPr id="9735" name="Google Shape;9735;p84"/>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84"/>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84"/>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84"/>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84"/>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84"/>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84"/>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84"/>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84"/>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84"/>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5" name="Google Shape;9745;p84"/>
            <p:cNvGrpSpPr/>
            <p:nvPr/>
          </p:nvGrpSpPr>
          <p:grpSpPr>
            <a:xfrm>
              <a:off x="2284655" y="1179665"/>
              <a:ext cx="80700" cy="1526144"/>
              <a:chOff x="2284655" y="1179665"/>
              <a:chExt cx="80700" cy="1526144"/>
            </a:xfrm>
          </p:grpSpPr>
          <p:sp>
            <p:nvSpPr>
              <p:cNvPr id="9746" name="Google Shape;9746;p84"/>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84"/>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84"/>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84"/>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84"/>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84"/>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84"/>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84"/>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84"/>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84"/>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56" name="Google Shape;9756;p84"/>
          <p:cNvGrpSpPr/>
          <p:nvPr/>
        </p:nvGrpSpPr>
        <p:grpSpPr>
          <a:xfrm>
            <a:off x="2603242" y="985003"/>
            <a:ext cx="1364248" cy="1102133"/>
            <a:chOff x="2623904" y="1198803"/>
            <a:chExt cx="1364248" cy="1102133"/>
          </a:xfrm>
        </p:grpSpPr>
        <p:grpSp>
          <p:nvGrpSpPr>
            <p:cNvPr id="9757" name="Google Shape;9757;p84"/>
            <p:cNvGrpSpPr/>
            <p:nvPr/>
          </p:nvGrpSpPr>
          <p:grpSpPr>
            <a:xfrm>
              <a:off x="2623907" y="1198803"/>
              <a:ext cx="1364245" cy="273000"/>
              <a:chOff x="2623907" y="1198803"/>
              <a:chExt cx="1364245" cy="273000"/>
            </a:xfrm>
          </p:grpSpPr>
          <p:sp>
            <p:nvSpPr>
              <p:cNvPr id="9758" name="Google Shape;9758;p84"/>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84"/>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84"/>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84"/>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84"/>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3" name="Google Shape;9763;p84"/>
            <p:cNvGrpSpPr/>
            <p:nvPr/>
          </p:nvGrpSpPr>
          <p:grpSpPr>
            <a:xfrm>
              <a:off x="2623904" y="1476964"/>
              <a:ext cx="1364245" cy="273000"/>
              <a:chOff x="2623904" y="1476964"/>
              <a:chExt cx="1364245" cy="273000"/>
            </a:xfrm>
          </p:grpSpPr>
          <p:sp>
            <p:nvSpPr>
              <p:cNvPr id="9764" name="Google Shape;9764;p84"/>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84"/>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84"/>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84"/>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84"/>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9" name="Google Shape;9769;p84"/>
            <p:cNvGrpSpPr/>
            <p:nvPr/>
          </p:nvGrpSpPr>
          <p:grpSpPr>
            <a:xfrm>
              <a:off x="2623907" y="1749775"/>
              <a:ext cx="1364245" cy="273000"/>
              <a:chOff x="2623907" y="1749775"/>
              <a:chExt cx="1364245" cy="273000"/>
            </a:xfrm>
          </p:grpSpPr>
          <p:sp>
            <p:nvSpPr>
              <p:cNvPr id="9770" name="Google Shape;9770;p84"/>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84"/>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84"/>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84"/>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84"/>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5" name="Google Shape;9775;p84"/>
            <p:cNvGrpSpPr/>
            <p:nvPr/>
          </p:nvGrpSpPr>
          <p:grpSpPr>
            <a:xfrm>
              <a:off x="2623904" y="2027936"/>
              <a:ext cx="1364245" cy="273000"/>
              <a:chOff x="2623904" y="2027936"/>
              <a:chExt cx="1364245" cy="273000"/>
            </a:xfrm>
          </p:grpSpPr>
          <p:sp>
            <p:nvSpPr>
              <p:cNvPr id="9776" name="Google Shape;9776;p84"/>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84"/>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84"/>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84"/>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84"/>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81" name="Google Shape;9781;p84"/>
          <p:cNvGrpSpPr/>
          <p:nvPr/>
        </p:nvGrpSpPr>
        <p:grpSpPr>
          <a:xfrm>
            <a:off x="2592703" y="2444186"/>
            <a:ext cx="1387541" cy="159124"/>
            <a:chOff x="3200660" y="2180272"/>
            <a:chExt cx="2563824" cy="378237"/>
          </a:xfrm>
        </p:grpSpPr>
        <p:sp>
          <p:nvSpPr>
            <p:cNvPr id="9782" name="Google Shape;9782;p84"/>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84"/>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84"/>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84"/>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84"/>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84"/>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84"/>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84"/>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84"/>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84"/>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84"/>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84"/>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84"/>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84"/>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84"/>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84"/>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84"/>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84"/>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0" name="Google Shape;9800;p84"/>
          <p:cNvGrpSpPr/>
          <p:nvPr/>
        </p:nvGrpSpPr>
        <p:grpSpPr>
          <a:xfrm>
            <a:off x="2589227" y="2722011"/>
            <a:ext cx="1390502" cy="159625"/>
            <a:chOff x="3530150" y="2790075"/>
            <a:chExt cx="1962600" cy="225300"/>
          </a:xfrm>
        </p:grpSpPr>
        <p:sp>
          <p:nvSpPr>
            <p:cNvPr id="9801" name="Google Shape;9801;p84"/>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84"/>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3" name="Google Shape;9803;p84"/>
          <p:cNvGrpSpPr/>
          <p:nvPr/>
        </p:nvGrpSpPr>
        <p:grpSpPr>
          <a:xfrm>
            <a:off x="2589880" y="3000337"/>
            <a:ext cx="1411629" cy="153761"/>
            <a:chOff x="3558802" y="4011427"/>
            <a:chExt cx="1866000" cy="111300"/>
          </a:xfrm>
        </p:grpSpPr>
        <p:sp>
          <p:nvSpPr>
            <p:cNvPr id="9804" name="Google Shape;9804;p84"/>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84"/>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6" name="Google Shape;9806;p84"/>
          <p:cNvGrpSpPr/>
          <p:nvPr/>
        </p:nvGrpSpPr>
        <p:grpSpPr>
          <a:xfrm>
            <a:off x="2589573" y="2205736"/>
            <a:ext cx="1383503" cy="119749"/>
            <a:chOff x="3465975" y="2270276"/>
            <a:chExt cx="1986364" cy="171929"/>
          </a:xfrm>
        </p:grpSpPr>
        <p:sp>
          <p:nvSpPr>
            <p:cNvPr id="9807" name="Google Shape;9807;p84"/>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84"/>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84"/>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84"/>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84"/>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84"/>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84"/>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84"/>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5" name="Google Shape;9815;p84"/>
          <p:cNvGrpSpPr/>
          <p:nvPr/>
        </p:nvGrpSpPr>
        <p:grpSpPr>
          <a:xfrm>
            <a:off x="2600580" y="3569387"/>
            <a:ext cx="1369531" cy="195460"/>
            <a:chOff x="723300" y="4253549"/>
            <a:chExt cx="2276482" cy="324900"/>
          </a:xfrm>
        </p:grpSpPr>
        <p:sp>
          <p:nvSpPr>
            <p:cNvPr id="9816" name="Google Shape;9816;p84"/>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84"/>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84"/>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84"/>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84"/>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1" name="Google Shape;9821;p84"/>
          <p:cNvGrpSpPr/>
          <p:nvPr/>
        </p:nvGrpSpPr>
        <p:grpSpPr>
          <a:xfrm>
            <a:off x="2590141" y="3270567"/>
            <a:ext cx="1389066" cy="180119"/>
            <a:chOff x="705948" y="3788465"/>
            <a:chExt cx="2308953" cy="299400"/>
          </a:xfrm>
        </p:grpSpPr>
        <p:sp>
          <p:nvSpPr>
            <p:cNvPr id="9822" name="Google Shape;9822;p84"/>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84"/>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84"/>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84"/>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84"/>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7" name="Google Shape;9827;p84"/>
          <p:cNvGrpSpPr/>
          <p:nvPr/>
        </p:nvGrpSpPr>
        <p:grpSpPr>
          <a:xfrm>
            <a:off x="2638078" y="3883547"/>
            <a:ext cx="1304609" cy="294074"/>
            <a:chOff x="2658741" y="4097347"/>
            <a:chExt cx="1304609" cy="294074"/>
          </a:xfrm>
        </p:grpSpPr>
        <p:grpSp>
          <p:nvGrpSpPr>
            <p:cNvPr id="9828" name="Google Shape;9828;p84"/>
            <p:cNvGrpSpPr/>
            <p:nvPr/>
          </p:nvGrpSpPr>
          <p:grpSpPr>
            <a:xfrm>
              <a:off x="2658741" y="4097347"/>
              <a:ext cx="118572" cy="294074"/>
              <a:chOff x="3343310" y="4475555"/>
              <a:chExt cx="127717" cy="316753"/>
            </a:xfrm>
          </p:grpSpPr>
          <p:sp>
            <p:nvSpPr>
              <p:cNvPr id="9829" name="Google Shape;9829;p84"/>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84"/>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1" name="Google Shape;9831;p84"/>
            <p:cNvGrpSpPr/>
            <p:nvPr/>
          </p:nvGrpSpPr>
          <p:grpSpPr>
            <a:xfrm>
              <a:off x="3815519" y="4098388"/>
              <a:ext cx="147831" cy="291991"/>
              <a:chOff x="3527539" y="4476677"/>
              <a:chExt cx="159232" cy="314510"/>
            </a:xfrm>
          </p:grpSpPr>
          <p:sp>
            <p:nvSpPr>
              <p:cNvPr id="9832" name="Google Shape;9832;p8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8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4" name="Google Shape;9834;p84"/>
            <p:cNvGrpSpPr/>
            <p:nvPr/>
          </p:nvGrpSpPr>
          <p:grpSpPr>
            <a:xfrm>
              <a:off x="3511696" y="4098388"/>
              <a:ext cx="147831" cy="291991"/>
              <a:chOff x="3527539" y="4476677"/>
              <a:chExt cx="159232" cy="314510"/>
            </a:xfrm>
          </p:grpSpPr>
          <p:sp>
            <p:nvSpPr>
              <p:cNvPr id="9835" name="Google Shape;9835;p8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8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7" name="Google Shape;9837;p84"/>
            <p:cNvGrpSpPr/>
            <p:nvPr/>
          </p:nvGrpSpPr>
          <p:grpSpPr>
            <a:xfrm>
              <a:off x="3207874" y="4098388"/>
              <a:ext cx="147831" cy="291991"/>
              <a:chOff x="3527539" y="4476677"/>
              <a:chExt cx="159232" cy="314510"/>
            </a:xfrm>
          </p:grpSpPr>
          <p:sp>
            <p:nvSpPr>
              <p:cNvPr id="9838" name="Google Shape;9838;p8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8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0" name="Google Shape;9840;p84"/>
            <p:cNvGrpSpPr/>
            <p:nvPr/>
          </p:nvGrpSpPr>
          <p:grpSpPr>
            <a:xfrm>
              <a:off x="2933305" y="4097347"/>
              <a:ext cx="118572" cy="294074"/>
              <a:chOff x="3343310" y="4475555"/>
              <a:chExt cx="127717" cy="316753"/>
            </a:xfrm>
          </p:grpSpPr>
          <p:sp>
            <p:nvSpPr>
              <p:cNvPr id="9841" name="Google Shape;9841;p84"/>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84"/>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43" name="Google Shape;9843;p84"/>
          <p:cNvGrpSpPr/>
          <p:nvPr/>
        </p:nvGrpSpPr>
        <p:grpSpPr>
          <a:xfrm>
            <a:off x="4256908" y="1866669"/>
            <a:ext cx="1433821" cy="191501"/>
            <a:chOff x="4273350" y="2080469"/>
            <a:chExt cx="1433821" cy="191501"/>
          </a:xfrm>
        </p:grpSpPr>
        <p:grpSp>
          <p:nvGrpSpPr>
            <p:cNvPr id="9844" name="Google Shape;9844;p84"/>
            <p:cNvGrpSpPr/>
            <p:nvPr/>
          </p:nvGrpSpPr>
          <p:grpSpPr>
            <a:xfrm>
              <a:off x="4273350" y="2080469"/>
              <a:ext cx="1433821" cy="0"/>
              <a:chOff x="5224975" y="2962250"/>
              <a:chExt cx="1544400" cy="0"/>
            </a:xfrm>
          </p:grpSpPr>
          <p:cxnSp>
            <p:nvCxnSpPr>
              <p:cNvPr id="9845" name="Google Shape;9845;p84"/>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846" name="Google Shape;9846;p84"/>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847" name="Google Shape;9847;p84"/>
            <p:cNvGrpSpPr/>
            <p:nvPr/>
          </p:nvGrpSpPr>
          <p:grpSpPr>
            <a:xfrm>
              <a:off x="4273350" y="2271969"/>
              <a:ext cx="1433821" cy="0"/>
              <a:chOff x="5224975" y="2962250"/>
              <a:chExt cx="1544400" cy="0"/>
            </a:xfrm>
          </p:grpSpPr>
          <p:cxnSp>
            <p:nvCxnSpPr>
              <p:cNvPr id="9848" name="Google Shape;9848;p84"/>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849" name="Google Shape;9849;p84"/>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850" name="Google Shape;9850;p84"/>
          <p:cNvGrpSpPr/>
          <p:nvPr/>
        </p:nvGrpSpPr>
        <p:grpSpPr>
          <a:xfrm>
            <a:off x="4258463" y="969236"/>
            <a:ext cx="1430711" cy="743389"/>
            <a:chOff x="5159450" y="1919950"/>
            <a:chExt cx="1541050" cy="862500"/>
          </a:xfrm>
        </p:grpSpPr>
        <p:sp>
          <p:nvSpPr>
            <p:cNvPr id="9851" name="Google Shape;9851;p84"/>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US"/>
            </a:p>
          </p:txBody>
        </p:sp>
        <p:grpSp>
          <p:nvGrpSpPr>
            <p:cNvPr id="9852" name="Google Shape;9852;p84"/>
            <p:cNvGrpSpPr/>
            <p:nvPr/>
          </p:nvGrpSpPr>
          <p:grpSpPr>
            <a:xfrm>
              <a:off x="5159450" y="1919950"/>
              <a:ext cx="1541050" cy="862500"/>
              <a:chOff x="5159450" y="1919950"/>
              <a:chExt cx="1541050" cy="862500"/>
            </a:xfrm>
          </p:grpSpPr>
          <p:cxnSp>
            <p:nvCxnSpPr>
              <p:cNvPr id="9853" name="Google Shape;9853;p84"/>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854" name="Google Shape;9854;p84"/>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855" name="Google Shape;9855;p84"/>
          <p:cNvGrpSpPr/>
          <p:nvPr/>
        </p:nvGrpSpPr>
        <p:grpSpPr>
          <a:xfrm>
            <a:off x="4248577" y="2192564"/>
            <a:ext cx="1450484" cy="1052087"/>
            <a:chOff x="5230575" y="1554475"/>
            <a:chExt cx="2137150" cy="1550150"/>
          </a:xfrm>
        </p:grpSpPr>
        <p:sp>
          <p:nvSpPr>
            <p:cNvPr id="9856" name="Google Shape;9856;p84"/>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84"/>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84"/>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84"/>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84"/>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84"/>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84"/>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84"/>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84"/>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84"/>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84"/>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84"/>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84"/>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9" name="Google Shape;9869;p84"/>
          <p:cNvGrpSpPr/>
          <p:nvPr/>
        </p:nvGrpSpPr>
        <p:grpSpPr>
          <a:xfrm rot="10800000">
            <a:off x="4265127" y="3284753"/>
            <a:ext cx="1417383" cy="887946"/>
            <a:chOff x="5645403" y="2920021"/>
            <a:chExt cx="2650800" cy="2180614"/>
          </a:xfrm>
        </p:grpSpPr>
        <p:sp>
          <p:nvSpPr>
            <p:cNvPr id="9870" name="Google Shape;9870;p84"/>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71" name="Google Shape;9871;p84"/>
            <p:cNvCxnSpPr>
              <a:stCxn id="9870"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872" name="Google Shape;9872;p84"/>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73" name="Google Shape;9873;p84"/>
            <p:cNvCxnSpPr>
              <a:endCxn id="9872"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9874" name="Google Shape;9874;p84"/>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75" name="Google Shape;9875;p84"/>
            <p:cNvCxnSpPr>
              <a:stCxn id="9874"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876" name="Google Shape;9876;p84"/>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77" name="Google Shape;9877;p84"/>
            <p:cNvCxnSpPr>
              <a:endCxn id="9876"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878" name="Google Shape;9878;p84"/>
          <p:cNvGrpSpPr/>
          <p:nvPr/>
        </p:nvGrpSpPr>
        <p:grpSpPr>
          <a:xfrm>
            <a:off x="7365487" y="2188108"/>
            <a:ext cx="1071743" cy="1021579"/>
            <a:chOff x="7189833" y="2022667"/>
            <a:chExt cx="1251159" cy="1192597"/>
          </a:xfrm>
        </p:grpSpPr>
        <p:sp>
          <p:nvSpPr>
            <p:cNvPr id="9879" name="Google Shape;9879;p84"/>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84"/>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84"/>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84"/>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3" name="Google Shape;9883;p84"/>
          <p:cNvGrpSpPr/>
          <p:nvPr/>
        </p:nvGrpSpPr>
        <p:grpSpPr>
          <a:xfrm>
            <a:off x="706758" y="2614515"/>
            <a:ext cx="1695374" cy="1560837"/>
            <a:chOff x="727421" y="2828315"/>
            <a:chExt cx="1695374" cy="1560837"/>
          </a:xfrm>
        </p:grpSpPr>
        <p:grpSp>
          <p:nvGrpSpPr>
            <p:cNvPr id="9884" name="Google Shape;9884;p84"/>
            <p:cNvGrpSpPr/>
            <p:nvPr/>
          </p:nvGrpSpPr>
          <p:grpSpPr>
            <a:xfrm>
              <a:off x="819108" y="2882501"/>
              <a:ext cx="103104" cy="1426186"/>
              <a:chOff x="4674013" y="3100904"/>
              <a:chExt cx="122758" cy="1698043"/>
            </a:xfrm>
          </p:grpSpPr>
          <p:sp>
            <p:nvSpPr>
              <p:cNvPr id="9885" name="Google Shape;9885;p84"/>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84"/>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84"/>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84"/>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84"/>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84"/>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84"/>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2" name="Google Shape;9892;p84"/>
            <p:cNvGrpSpPr/>
            <p:nvPr/>
          </p:nvGrpSpPr>
          <p:grpSpPr>
            <a:xfrm>
              <a:off x="1062475" y="2882501"/>
              <a:ext cx="103104" cy="1426186"/>
              <a:chOff x="4940438" y="3100904"/>
              <a:chExt cx="122758" cy="1698043"/>
            </a:xfrm>
          </p:grpSpPr>
          <p:sp>
            <p:nvSpPr>
              <p:cNvPr id="9893" name="Google Shape;9893;p84"/>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84"/>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84"/>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84"/>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84"/>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84"/>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84"/>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0" name="Google Shape;9900;p84"/>
            <p:cNvGrpSpPr/>
            <p:nvPr/>
          </p:nvGrpSpPr>
          <p:grpSpPr>
            <a:xfrm>
              <a:off x="1299324" y="2882501"/>
              <a:ext cx="103104" cy="1426186"/>
              <a:chOff x="5206863" y="3100904"/>
              <a:chExt cx="122758" cy="1698043"/>
            </a:xfrm>
          </p:grpSpPr>
          <p:sp>
            <p:nvSpPr>
              <p:cNvPr id="9901" name="Google Shape;9901;p84"/>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84"/>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84"/>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84"/>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84"/>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84"/>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84"/>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8" name="Google Shape;9908;p84"/>
            <p:cNvGrpSpPr/>
            <p:nvPr/>
          </p:nvGrpSpPr>
          <p:grpSpPr>
            <a:xfrm>
              <a:off x="1786057" y="2882501"/>
              <a:ext cx="103104" cy="1426186"/>
              <a:chOff x="6006138" y="3143629"/>
              <a:chExt cx="122758" cy="1698043"/>
            </a:xfrm>
          </p:grpSpPr>
          <p:sp>
            <p:nvSpPr>
              <p:cNvPr id="9909" name="Google Shape;9909;p84"/>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84"/>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84"/>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84"/>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84"/>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84"/>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84"/>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6" name="Google Shape;9916;p84"/>
            <p:cNvGrpSpPr/>
            <p:nvPr/>
          </p:nvGrpSpPr>
          <p:grpSpPr>
            <a:xfrm>
              <a:off x="2029422" y="2882501"/>
              <a:ext cx="103104" cy="1426186"/>
              <a:chOff x="6805413" y="3100904"/>
              <a:chExt cx="122758" cy="1698043"/>
            </a:xfrm>
          </p:grpSpPr>
          <p:sp>
            <p:nvSpPr>
              <p:cNvPr id="9917" name="Google Shape;9917;p84"/>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84"/>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84"/>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84"/>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84"/>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84"/>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84"/>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4" name="Google Shape;9924;p84"/>
            <p:cNvGrpSpPr/>
            <p:nvPr/>
          </p:nvGrpSpPr>
          <p:grpSpPr>
            <a:xfrm>
              <a:off x="727421" y="2828315"/>
              <a:ext cx="1695374" cy="1560837"/>
              <a:chOff x="734799" y="2782450"/>
              <a:chExt cx="1571100" cy="1577400"/>
            </a:xfrm>
          </p:grpSpPr>
          <p:cxnSp>
            <p:nvCxnSpPr>
              <p:cNvPr id="9925" name="Google Shape;9925;p84"/>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926" name="Google Shape;9926;p84"/>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927" name="Google Shape;9927;p84"/>
            <p:cNvGrpSpPr/>
            <p:nvPr/>
          </p:nvGrpSpPr>
          <p:grpSpPr>
            <a:xfrm>
              <a:off x="2272795" y="2882501"/>
              <a:ext cx="103104" cy="1426186"/>
              <a:chOff x="5206863" y="3100904"/>
              <a:chExt cx="122758" cy="1698043"/>
            </a:xfrm>
          </p:grpSpPr>
          <p:sp>
            <p:nvSpPr>
              <p:cNvPr id="9928" name="Google Shape;9928;p84"/>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84"/>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84"/>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84"/>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84"/>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84"/>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84"/>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5" name="Google Shape;9935;p84"/>
            <p:cNvGrpSpPr/>
            <p:nvPr/>
          </p:nvGrpSpPr>
          <p:grpSpPr>
            <a:xfrm>
              <a:off x="1542694" y="2882501"/>
              <a:ext cx="103104" cy="1426186"/>
              <a:chOff x="6006138" y="3143629"/>
              <a:chExt cx="122758" cy="1698043"/>
            </a:xfrm>
          </p:grpSpPr>
          <p:sp>
            <p:nvSpPr>
              <p:cNvPr id="9936" name="Google Shape;9936;p84"/>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84"/>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84"/>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84"/>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84"/>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84"/>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84"/>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43" name="Google Shape;9943;p84"/>
          <p:cNvGrpSpPr/>
          <p:nvPr/>
        </p:nvGrpSpPr>
        <p:grpSpPr>
          <a:xfrm>
            <a:off x="5915338" y="2192087"/>
            <a:ext cx="1248543" cy="1025319"/>
            <a:chOff x="5183758" y="1210600"/>
            <a:chExt cx="3605380" cy="2960783"/>
          </a:xfrm>
        </p:grpSpPr>
        <p:sp>
          <p:nvSpPr>
            <p:cNvPr id="9944" name="Google Shape;9944;p84"/>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84"/>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84"/>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84"/>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48" name="Google Shape;9948;p84"/>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949" name="Google Shape;9949;p84"/>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950" name="Google Shape;9950;p84"/>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951" name="Google Shape;9951;p84"/>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952" name="Google Shape;9952;p84"/>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3" name="Google Shape;9953;p84"/>
          <p:cNvGrpSpPr/>
          <p:nvPr/>
        </p:nvGrpSpPr>
        <p:grpSpPr>
          <a:xfrm>
            <a:off x="5772399" y="3330404"/>
            <a:ext cx="2664831" cy="843440"/>
            <a:chOff x="5916567" y="1099697"/>
            <a:chExt cx="2556683" cy="809211"/>
          </a:xfrm>
        </p:grpSpPr>
        <p:sp>
          <p:nvSpPr>
            <p:cNvPr id="9954" name="Google Shape;9954;p84"/>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84"/>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84"/>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84"/>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84"/>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84"/>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84"/>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84"/>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2" name="Google Shape;9962;p84"/>
          <p:cNvGrpSpPr/>
          <p:nvPr/>
        </p:nvGrpSpPr>
        <p:grpSpPr>
          <a:xfrm>
            <a:off x="5879940" y="979263"/>
            <a:ext cx="1299851" cy="1023338"/>
            <a:chOff x="5900602" y="1193063"/>
            <a:chExt cx="1299851" cy="1023338"/>
          </a:xfrm>
        </p:grpSpPr>
        <p:grpSp>
          <p:nvGrpSpPr>
            <p:cNvPr id="9963" name="Google Shape;9963;p84"/>
            <p:cNvGrpSpPr/>
            <p:nvPr/>
          </p:nvGrpSpPr>
          <p:grpSpPr>
            <a:xfrm>
              <a:off x="6743564" y="1193063"/>
              <a:ext cx="456889" cy="700379"/>
              <a:chOff x="6743564" y="1193063"/>
              <a:chExt cx="456889" cy="700379"/>
            </a:xfrm>
          </p:grpSpPr>
          <p:grpSp>
            <p:nvGrpSpPr>
              <p:cNvPr id="9964" name="Google Shape;9964;p84"/>
              <p:cNvGrpSpPr/>
              <p:nvPr/>
            </p:nvGrpSpPr>
            <p:grpSpPr>
              <a:xfrm>
                <a:off x="6743564" y="1690731"/>
                <a:ext cx="214402" cy="202710"/>
                <a:chOff x="6743564" y="1690731"/>
                <a:chExt cx="214402" cy="202710"/>
              </a:xfrm>
            </p:grpSpPr>
            <p:sp>
              <p:nvSpPr>
                <p:cNvPr id="9965" name="Google Shape;9965;p84"/>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84"/>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7" name="Google Shape;9967;p84"/>
              <p:cNvGrpSpPr/>
              <p:nvPr/>
            </p:nvGrpSpPr>
            <p:grpSpPr>
              <a:xfrm>
                <a:off x="6915505" y="1193063"/>
                <a:ext cx="284947" cy="589637"/>
                <a:chOff x="6915505" y="1193063"/>
                <a:chExt cx="284947" cy="589637"/>
              </a:xfrm>
            </p:grpSpPr>
            <p:sp>
              <p:nvSpPr>
                <p:cNvPr id="9968" name="Google Shape;9968;p84"/>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69" name="Google Shape;9969;p84"/>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970" name="Google Shape;9970;p84"/>
            <p:cNvGrpSpPr/>
            <p:nvPr/>
          </p:nvGrpSpPr>
          <p:grpSpPr>
            <a:xfrm>
              <a:off x="6520337" y="1193063"/>
              <a:ext cx="341815" cy="801589"/>
              <a:chOff x="6520337" y="1193063"/>
              <a:chExt cx="341815" cy="801589"/>
            </a:xfrm>
          </p:grpSpPr>
          <p:grpSp>
            <p:nvGrpSpPr>
              <p:cNvPr id="9971" name="Google Shape;9971;p84"/>
              <p:cNvGrpSpPr/>
              <p:nvPr/>
            </p:nvGrpSpPr>
            <p:grpSpPr>
              <a:xfrm>
                <a:off x="6520337" y="1589527"/>
                <a:ext cx="213950" cy="405125"/>
                <a:chOff x="6520337" y="1589527"/>
                <a:chExt cx="213950" cy="405125"/>
              </a:xfrm>
            </p:grpSpPr>
            <p:sp>
              <p:nvSpPr>
                <p:cNvPr id="9972" name="Google Shape;9972;p84"/>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84"/>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4" name="Google Shape;9974;p84"/>
              <p:cNvGrpSpPr/>
              <p:nvPr/>
            </p:nvGrpSpPr>
            <p:grpSpPr>
              <a:xfrm>
                <a:off x="6577204" y="1193063"/>
                <a:ext cx="284947" cy="453562"/>
                <a:chOff x="6577204" y="1193063"/>
                <a:chExt cx="284947" cy="453562"/>
              </a:xfrm>
            </p:grpSpPr>
            <p:sp>
              <p:nvSpPr>
                <p:cNvPr id="9975" name="Google Shape;9975;p84"/>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76" name="Google Shape;9976;p84"/>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977" name="Google Shape;9977;p84"/>
            <p:cNvGrpSpPr/>
            <p:nvPr/>
          </p:nvGrpSpPr>
          <p:grpSpPr>
            <a:xfrm>
              <a:off x="6238903" y="1193063"/>
              <a:ext cx="300475" cy="901782"/>
              <a:chOff x="6238903" y="1193063"/>
              <a:chExt cx="300475" cy="901782"/>
            </a:xfrm>
          </p:grpSpPr>
          <p:grpSp>
            <p:nvGrpSpPr>
              <p:cNvPr id="9978" name="Google Shape;9978;p84"/>
              <p:cNvGrpSpPr/>
              <p:nvPr/>
            </p:nvGrpSpPr>
            <p:grpSpPr>
              <a:xfrm>
                <a:off x="6290865" y="1489315"/>
                <a:ext cx="248514" cy="605530"/>
                <a:chOff x="6290865" y="1489315"/>
                <a:chExt cx="248514" cy="605530"/>
              </a:xfrm>
            </p:grpSpPr>
            <p:sp>
              <p:nvSpPr>
                <p:cNvPr id="9979" name="Google Shape;9979;p84"/>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84"/>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1" name="Google Shape;9981;p84"/>
              <p:cNvGrpSpPr/>
              <p:nvPr/>
            </p:nvGrpSpPr>
            <p:grpSpPr>
              <a:xfrm>
                <a:off x="6238903" y="1193063"/>
                <a:ext cx="284947" cy="327512"/>
                <a:chOff x="6238903" y="1193063"/>
                <a:chExt cx="284947" cy="327512"/>
              </a:xfrm>
            </p:grpSpPr>
            <p:sp>
              <p:nvSpPr>
                <p:cNvPr id="9982" name="Google Shape;9982;p84"/>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83" name="Google Shape;9983;p84"/>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984" name="Google Shape;9984;p84"/>
            <p:cNvGrpSpPr/>
            <p:nvPr/>
          </p:nvGrpSpPr>
          <p:grpSpPr>
            <a:xfrm>
              <a:off x="5900602" y="1193063"/>
              <a:ext cx="444345" cy="1023338"/>
              <a:chOff x="5900602" y="1193063"/>
              <a:chExt cx="444345" cy="1023338"/>
            </a:xfrm>
          </p:grpSpPr>
          <p:grpSp>
            <p:nvGrpSpPr>
              <p:cNvPr id="9985" name="Google Shape;9985;p84"/>
              <p:cNvGrpSpPr/>
              <p:nvPr/>
            </p:nvGrpSpPr>
            <p:grpSpPr>
              <a:xfrm>
                <a:off x="6046501" y="1367785"/>
                <a:ext cx="298446" cy="848616"/>
                <a:chOff x="6046501" y="1367785"/>
                <a:chExt cx="298446" cy="848616"/>
              </a:xfrm>
            </p:grpSpPr>
            <p:sp>
              <p:nvSpPr>
                <p:cNvPr id="9986" name="Google Shape;9986;p84"/>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84"/>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8" name="Google Shape;9988;p84"/>
              <p:cNvGrpSpPr/>
              <p:nvPr/>
            </p:nvGrpSpPr>
            <p:grpSpPr>
              <a:xfrm>
                <a:off x="5900602" y="1193063"/>
                <a:ext cx="284947" cy="182312"/>
                <a:chOff x="5900602" y="1193063"/>
                <a:chExt cx="284947" cy="182312"/>
              </a:xfrm>
            </p:grpSpPr>
            <p:sp>
              <p:nvSpPr>
                <p:cNvPr id="9989" name="Google Shape;9989;p84"/>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90" name="Google Shape;9990;p84"/>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991" name="Google Shape;9991;p84"/>
          <p:cNvGrpSpPr/>
          <p:nvPr/>
        </p:nvGrpSpPr>
        <p:grpSpPr>
          <a:xfrm>
            <a:off x="7217822" y="979408"/>
            <a:ext cx="1219413" cy="1051365"/>
            <a:chOff x="7287122" y="1165658"/>
            <a:chExt cx="1219413" cy="1051365"/>
          </a:xfrm>
        </p:grpSpPr>
        <p:grpSp>
          <p:nvGrpSpPr>
            <p:cNvPr id="9992" name="Google Shape;9992;p84"/>
            <p:cNvGrpSpPr/>
            <p:nvPr/>
          </p:nvGrpSpPr>
          <p:grpSpPr>
            <a:xfrm>
              <a:off x="7287122" y="1969723"/>
              <a:ext cx="1219413" cy="247300"/>
              <a:chOff x="7287122" y="1969723"/>
              <a:chExt cx="1219413" cy="247300"/>
            </a:xfrm>
          </p:grpSpPr>
          <p:sp>
            <p:nvSpPr>
              <p:cNvPr id="9993" name="Google Shape;9993;p84"/>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94" name="Google Shape;9994;p84"/>
              <p:cNvGrpSpPr/>
              <p:nvPr/>
            </p:nvGrpSpPr>
            <p:grpSpPr>
              <a:xfrm>
                <a:off x="7287122" y="2063892"/>
                <a:ext cx="1151753" cy="73428"/>
                <a:chOff x="7287122" y="2063892"/>
                <a:chExt cx="1151753" cy="73428"/>
              </a:xfrm>
            </p:grpSpPr>
            <p:sp>
              <p:nvSpPr>
                <p:cNvPr id="9995" name="Google Shape;9995;p84"/>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96" name="Google Shape;9996;p84"/>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997" name="Google Shape;9997;p84"/>
            <p:cNvGrpSpPr/>
            <p:nvPr/>
          </p:nvGrpSpPr>
          <p:grpSpPr>
            <a:xfrm>
              <a:off x="7287122" y="1712201"/>
              <a:ext cx="1219403" cy="246767"/>
              <a:chOff x="7287122" y="1712201"/>
              <a:chExt cx="1219403" cy="246767"/>
            </a:xfrm>
          </p:grpSpPr>
          <p:sp>
            <p:nvSpPr>
              <p:cNvPr id="9998" name="Google Shape;9998;p84"/>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99" name="Google Shape;9999;p84"/>
              <p:cNvGrpSpPr/>
              <p:nvPr/>
            </p:nvGrpSpPr>
            <p:grpSpPr>
              <a:xfrm>
                <a:off x="7287122" y="1842861"/>
                <a:ext cx="1005303" cy="73419"/>
                <a:chOff x="7287122" y="1842861"/>
                <a:chExt cx="1005303" cy="73419"/>
              </a:xfrm>
            </p:grpSpPr>
            <p:sp>
              <p:nvSpPr>
                <p:cNvPr id="10000" name="Google Shape;10000;p84"/>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001" name="Google Shape;10001;p84"/>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0002" name="Google Shape;10002;p84"/>
            <p:cNvGrpSpPr/>
            <p:nvPr/>
          </p:nvGrpSpPr>
          <p:grpSpPr>
            <a:xfrm>
              <a:off x="7287122" y="1447520"/>
              <a:ext cx="1219403" cy="286667"/>
              <a:chOff x="7287122" y="1447520"/>
              <a:chExt cx="1219403" cy="286667"/>
            </a:xfrm>
          </p:grpSpPr>
          <p:sp>
            <p:nvSpPr>
              <p:cNvPr id="10003" name="Google Shape;10003;p84"/>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04" name="Google Shape;10004;p84"/>
              <p:cNvGrpSpPr/>
              <p:nvPr/>
            </p:nvGrpSpPr>
            <p:grpSpPr>
              <a:xfrm>
                <a:off x="7287122" y="1581977"/>
                <a:ext cx="852803" cy="73428"/>
                <a:chOff x="7287122" y="1581977"/>
                <a:chExt cx="852803" cy="73428"/>
              </a:xfrm>
            </p:grpSpPr>
            <p:sp>
              <p:nvSpPr>
                <p:cNvPr id="10005" name="Google Shape;10005;p84"/>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006" name="Google Shape;10006;p84"/>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0007" name="Google Shape;10007;p84"/>
            <p:cNvGrpSpPr/>
            <p:nvPr/>
          </p:nvGrpSpPr>
          <p:grpSpPr>
            <a:xfrm>
              <a:off x="7287122" y="1165658"/>
              <a:ext cx="1219403" cy="344253"/>
              <a:chOff x="7287122" y="1165658"/>
              <a:chExt cx="1219403" cy="344253"/>
            </a:xfrm>
          </p:grpSpPr>
          <p:sp>
            <p:nvSpPr>
              <p:cNvPr id="10008" name="Google Shape;10008;p84"/>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09" name="Google Shape;10009;p84"/>
              <p:cNvGrpSpPr/>
              <p:nvPr/>
            </p:nvGrpSpPr>
            <p:grpSpPr>
              <a:xfrm>
                <a:off x="7287122" y="1341025"/>
                <a:ext cx="695703" cy="73419"/>
                <a:chOff x="7287122" y="1341025"/>
                <a:chExt cx="695703" cy="73419"/>
              </a:xfrm>
            </p:grpSpPr>
            <p:sp>
              <p:nvSpPr>
                <p:cNvPr id="10010" name="Google Shape;10010;p84"/>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011" name="Google Shape;10011;p84"/>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015"/>
        <p:cNvGrpSpPr/>
        <p:nvPr/>
      </p:nvGrpSpPr>
      <p:grpSpPr>
        <a:xfrm>
          <a:off x="0" y="0"/>
          <a:ext cx="0" cy="0"/>
          <a:chOff x="0" y="0"/>
          <a:chExt cx="0" cy="0"/>
        </a:xfrm>
      </p:grpSpPr>
      <p:sp>
        <p:nvSpPr>
          <p:cNvPr id="10016" name="Google Shape;10016;p85"/>
          <p:cNvSpPr txBox="1">
            <a:spLocks noGrp="1"/>
          </p:cNvSpPr>
          <p:nvPr>
            <p:ph type="body" idx="4294967295"/>
          </p:nvPr>
        </p:nvSpPr>
        <p:spPr>
          <a:xfrm>
            <a:off x="828875" y="1176707"/>
            <a:ext cx="7525800" cy="76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10017" name="Google Shape;10017;p85"/>
          <p:cNvGrpSpPr/>
          <p:nvPr/>
        </p:nvGrpSpPr>
        <p:grpSpPr>
          <a:xfrm>
            <a:off x="845855" y="2307733"/>
            <a:ext cx="340168" cy="298978"/>
            <a:chOff x="892750" y="267400"/>
            <a:chExt cx="483125" cy="424625"/>
          </a:xfrm>
        </p:grpSpPr>
        <p:sp>
          <p:nvSpPr>
            <p:cNvPr id="10018" name="Google Shape;10018;p85"/>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19" name="Google Shape;10019;p85"/>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0" name="Google Shape;10020;p85"/>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21" name="Google Shape;10021;p85"/>
          <p:cNvGrpSpPr/>
          <p:nvPr/>
        </p:nvGrpSpPr>
        <p:grpSpPr>
          <a:xfrm>
            <a:off x="1284289" y="2287121"/>
            <a:ext cx="298996" cy="340204"/>
            <a:chOff x="1516475" y="238075"/>
            <a:chExt cx="424650" cy="483175"/>
          </a:xfrm>
        </p:grpSpPr>
        <p:sp>
          <p:nvSpPr>
            <p:cNvPr id="10022" name="Google Shape;10022;p85"/>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3" name="Google Shape;10023;p85"/>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24" name="Google Shape;10024;p85"/>
          <p:cNvGrpSpPr/>
          <p:nvPr/>
        </p:nvGrpSpPr>
        <p:grpSpPr>
          <a:xfrm>
            <a:off x="1677380" y="2367520"/>
            <a:ext cx="341488" cy="179405"/>
            <a:chOff x="2080675" y="352325"/>
            <a:chExt cx="485000" cy="254800"/>
          </a:xfrm>
        </p:grpSpPr>
        <p:sp>
          <p:nvSpPr>
            <p:cNvPr id="10025" name="Google Shape;10025;p85"/>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6" name="Google Shape;10026;p85"/>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27" name="Google Shape;10027;p85"/>
          <p:cNvGrpSpPr/>
          <p:nvPr/>
        </p:nvGrpSpPr>
        <p:grpSpPr>
          <a:xfrm>
            <a:off x="2126559" y="2287138"/>
            <a:ext cx="298996" cy="340168"/>
            <a:chOff x="2705375" y="238125"/>
            <a:chExt cx="424650" cy="483125"/>
          </a:xfrm>
        </p:grpSpPr>
        <p:sp>
          <p:nvSpPr>
            <p:cNvPr id="10028" name="Google Shape;10028;p85"/>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9" name="Google Shape;10029;p85"/>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0" name="Google Shape;10030;p85"/>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1" name="Google Shape;10031;p85"/>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32" name="Google Shape;10032;p85"/>
          <p:cNvGrpSpPr/>
          <p:nvPr/>
        </p:nvGrpSpPr>
        <p:grpSpPr>
          <a:xfrm>
            <a:off x="2542700" y="2287455"/>
            <a:ext cx="301161" cy="339535"/>
            <a:chOff x="3299850" y="238575"/>
            <a:chExt cx="427725" cy="482225"/>
          </a:xfrm>
        </p:grpSpPr>
        <p:sp>
          <p:nvSpPr>
            <p:cNvPr id="10033" name="Google Shape;10033;p85"/>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4" name="Google Shape;10034;p85"/>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5" name="Google Shape;10035;p85"/>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6" name="Google Shape;10036;p85"/>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7" name="Google Shape;10037;p85"/>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38" name="Google Shape;10038;p85"/>
          <p:cNvGrpSpPr/>
          <p:nvPr/>
        </p:nvGrpSpPr>
        <p:grpSpPr>
          <a:xfrm>
            <a:off x="2929622" y="2287138"/>
            <a:ext cx="352455" cy="340168"/>
            <a:chOff x="3857225" y="238125"/>
            <a:chExt cx="500575" cy="483125"/>
          </a:xfrm>
        </p:grpSpPr>
        <p:sp>
          <p:nvSpPr>
            <p:cNvPr id="10039" name="Google Shape;10039;p85"/>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0" name="Google Shape;10040;p85"/>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1" name="Google Shape;10041;p85"/>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2" name="Google Shape;10042;p85"/>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3" name="Google Shape;10043;p85"/>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4" name="Google Shape;10044;p85"/>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5" name="Google Shape;10045;p85"/>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46" name="Google Shape;10046;p85"/>
          <p:cNvSpPr/>
          <p:nvPr/>
        </p:nvSpPr>
        <p:spPr>
          <a:xfrm>
            <a:off x="3347096"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47" name="Google Shape;10047;p85"/>
          <p:cNvGrpSpPr/>
          <p:nvPr/>
        </p:nvGrpSpPr>
        <p:grpSpPr>
          <a:xfrm>
            <a:off x="3776398" y="2287165"/>
            <a:ext cx="340186" cy="340116"/>
            <a:chOff x="5053900" y="238200"/>
            <a:chExt cx="483150" cy="483050"/>
          </a:xfrm>
        </p:grpSpPr>
        <p:sp>
          <p:nvSpPr>
            <p:cNvPr id="10048" name="Google Shape;10048;p85"/>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9" name="Google Shape;10049;p85"/>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0" name="Google Shape;10050;p85"/>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1" name="Google Shape;10051;p85"/>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52" name="Google Shape;10052;p85"/>
          <p:cNvGrpSpPr/>
          <p:nvPr/>
        </p:nvGrpSpPr>
        <p:grpSpPr>
          <a:xfrm>
            <a:off x="4190348" y="2287138"/>
            <a:ext cx="340168" cy="340168"/>
            <a:chOff x="5648375" y="238125"/>
            <a:chExt cx="483125" cy="483125"/>
          </a:xfrm>
        </p:grpSpPr>
        <p:sp>
          <p:nvSpPr>
            <p:cNvPr id="10053" name="Google Shape;10053;p85"/>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4" name="Google Shape;10054;p85"/>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5" name="Google Shape;10055;p85"/>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6" name="Google Shape;10056;p85"/>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7" name="Google Shape;10057;p85"/>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8" name="Google Shape;10058;p85"/>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9" name="Google Shape;10059;p85"/>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0" name="Google Shape;10060;p85"/>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1" name="Google Shape;10061;p85"/>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2" name="Google Shape;10062;p85"/>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63" name="Google Shape;10063;p85"/>
          <p:cNvGrpSpPr/>
          <p:nvPr/>
        </p:nvGrpSpPr>
        <p:grpSpPr>
          <a:xfrm>
            <a:off x="4607035" y="2287138"/>
            <a:ext cx="340168" cy="340168"/>
            <a:chOff x="6242825" y="238125"/>
            <a:chExt cx="483125" cy="483125"/>
          </a:xfrm>
        </p:grpSpPr>
        <p:sp>
          <p:nvSpPr>
            <p:cNvPr id="10064" name="Google Shape;10064;p85"/>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5" name="Google Shape;10065;p85"/>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6" name="Google Shape;10066;p85"/>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67" name="Google Shape;10067;p85"/>
          <p:cNvGrpSpPr/>
          <p:nvPr/>
        </p:nvGrpSpPr>
        <p:grpSpPr>
          <a:xfrm>
            <a:off x="844156" y="2727362"/>
            <a:ext cx="343566" cy="298943"/>
            <a:chOff x="889275" y="861850"/>
            <a:chExt cx="487950" cy="424575"/>
          </a:xfrm>
        </p:grpSpPr>
        <p:sp>
          <p:nvSpPr>
            <p:cNvPr id="10068" name="Google Shape;10068;p85"/>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9" name="Google Shape;10069;p85"/>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70" name="Google Shape;10070;p85"/>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71" name="Google Shape;10071;p85"/>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72" name="Google Shape;10072;p85"/>
          <p:cNvSpPr/>
          <p:nvPr/>
        </p:nvSpPr>
        <p:spPr>
          <a:xfrm>
            <a:off x="1282125"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73" name="Google Shape;10073;p85"/>
          <p:cNvSpPr/>
          <p:nvPr/>
        </p:nvSpPr>
        <p:spPr>
          <a:xfrm>
            <a:off x="1677131"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74" name="Google Shape;10074;p85"/>
          <p:cNvGrpSpPr/>
          <p:nvPr/>
        </p:nvGrpSpPr>
        <p:grpSpPr>
          <a:xfrm>
            <a:off x="2105973" y="2706749"/>
            <a:ext cx="340168" cy="340168"/>
            <a:chOff x="2676100" y="832575"/>
            <a:chExt cx="483125" cy="483125"/>
          </a:xfrm>
        </p:grpSpPr>
        <p:sp>
          <p:nvSpPr>
            <p:cNvPr id="10075" name="Google Shape;10075;p85"/>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76" name="Google Shape;10076;p85"/>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77" name="Google Shape;10077;p85"/>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78" name="Google Shape;10078;p85"/>
          <p:cNvGrpSpPr/>
          <p:nvPr/>
        </p:nvGrpSpPr>
        <p:grpSpPr>
          <a:xfrm>
            <a:off x="2517477" y="2706749"/>
            <a:ext cx="351610" cy="340168"/>
            <a:chOff x="3270550" y="832575"/>
            <a:chExt cx="499375" cy="483125"/>
          </a:xfrm>
        </p:grpSpPr>
        <p:sp>
          <p:nvSpPr>
            <p:cNvPr id="10079" name="Google Shape;10079;p85"/>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0" name="Google Shape;10080;p85"/>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1" name="Google Shape;10081;p85"/>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82" name="Google Shape;10082;p85"/>
          <p:cNvGrpSpPr/>
          <p:nvPr/>
        </p:nvGrpSpPr>
        <p:grpSpPr>
          <a:xfrm>
            <a:off x="2935756" y="2717381"/>
            <a:ext cx="340186" cy="318904"/>
            <a:chOff x="3865000" y="847675"/>
            <a:chExt cx="483150" cy="452925"/>
          </a:xfrm>
        </p:grpSpPr>
        <p:sp>
          <p:nvSpPr>
            <p:cNvPr id="10083" name="Google Shape;10083;p85"/>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4" name="Google Shape;10084;p85"/>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5" name="Google Shape;10085;p85"/>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6" name="Google Shape;10086;p85"/>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87" name="Google Shape;10087;p85"/>
          <p:cNvGrpSpPr/>
          <p:nvPr/>
        </p:nvGrpSpPr>
        <p:grpSpPr>
          <a:xfrm>
            <a:off x="3351439" y="2727300"/>
            <a:ext cx="344798" cy="299066"/>
            <a:chOff x="4452900" y="861750"/>
            <a:chExt cx="489700" cy="424750"/>
          </a:xfrm>
        </p:grpSpPr>
        <p:sp>
          <p:nvSpPr>
            <p:cNvPr id="10088" name="Google Shape;10088;p85"/>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9" name="Google Shape;10089;p85"/>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90" name="Google Shape;10090;p85"/>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91" name="Google Shape;10091;p85"/>
          <p:cNvGrpSpPr/>
          <p:nvPr/>
        </p:nvGrpSpPr>
        <p:grpSpPr>
          <a:xfrm>
            <a:off x="3768671" y="2706758"/>
            <a:ext cx="355641" cy="340151"/>
            <a:chOff x="5049750" y="832600"/>
            <a:chExt cx="505100" cy="483100"/>
          </a:xfrm>
        </p:grpSpPr>
        <p:sp>
          <p:nvSpPr>
            <p:cNvPr id="10092" name="Google Shape;10092;p85"/>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93" name="Google Shape;10093;p85"/>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94" name="Google Shape;10094;p85"/>
          <p:cNvSpPr/>
          <p:nvPr/>
        </p:nvSpPr>
        <p:spPr>
          <a:xfrm>
            <a:off x="4188930"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95" name="Google Shape;10095;p85"/>
          <p:cNvGrpSpPr/>
          <p:nvPr/>
        </p:nvGrpSpPr>
        <p:grpSpPr>
          <a:xfrm>
            <a:off x="4627621" y="2706749"/>
            <a:ext cx="298996" cy="340168"/>
            <a:chOff x="6272100" y="832575"/>
            <a:chExt cx="424650" cy="483125"/>
          </a:xfrm>
        </p:grpSpPr>
        <p:sp>
          <p:nvSpPr>
            <p:cNvPr id="10096" name="Google Shape;10096;p85"/>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97" name="Google Shape;10097;p85"/>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98" name="Google Shape;10098;p85"/>
          <p:cNvGrpSpPr/>
          <p:nvPr/>
        </p:nvGrpSpPr>
        <p:grpSpPr>
          <a:xfrm>
            <a:off x="845828" y="3125798"/>
            <a:ext cx="340221" cy="340186"/>
            <a:chOff x="893650" y="1428000"/>
            <a:chExt cx="483200" cy="483150"/>
          </a:xfrm>
        </p:grpSpPr>
        <p:sp>
          <p:nvSpPr>
            <p:cNvPr id="10099" name="Google Shape;10099;p85"/>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00" name="Google Shape;10100;p85"/>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01" name="Google Shape;10101;p85"/>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02" name="Google Shape;10102;p85"/>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103" name="Google Shape;10103;p85"/>
          <p:cNvSpPr/>
          <p:nvPr/>
        </p:nvSpPr>
        <p:spPr>
          <a:xfrm>
            <a:off x="1263531"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04" name="Google Shape;10104;p85"/>
          <p:cNvSpPr/>
          <p:nvPr/>
        </p:nvSpPr>
        <p:spPr>
          <a:xfrm>
            <a:off x="1671076"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105" name="Google Shape;10105;p85"/>
          <p:cNvGrpSpPr/>
          <p:nvPr/>
        </p:nvGrpSpPr>
        <p:grpSpPr>
          <a:xfrm>
            <a:off x="2099646" y="3146463"/>
            <a:ext cx="352825" cy="298855"/>
            <a:chOff x="2676100" y="1456375"/>
            <a:chExt cx="501100" cy="424450"/>
          </a:xfrm>
        </p:grpSpPr>
        <p:sp>
          <p:nvSpPr>
            <p:cNvPr id="10106" name="Google Shape;10106;p85"/>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07" name="Google Shape;10107;p85"/>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08" name="Google Shape;10108;p85"/>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09" name="Google Shape;10109;p85"/>
          <p:cNvGrpSpPr/>
          <p:nvPr/>
        </p:nvGrpSpPr>
        <p:grpSpPr>
          <a:xfrm>
            <a:off x="2523170" y="3125806"/>
            <a:ext cx="340221" cy="340168"/>
            <a:chOff x="3270475" y="1427025"/>
            <a:chExt cx="483200" cy="483125"/>
          </a:xfrm>
        </p:grpSpPr>
        <p:sp>
          <p:nvSpPr>
            <p:cNvPr id="10110" name="Google Shape;10110;p85"/>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11" name="Google Shape;10111;p85"/>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12" name="Google Shape;10112;p85"/>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13" name="Google Shape;10113;p85"/>
          <p:cNvGrpSpPr/>
          <p:nvPr/>
        </p:nvGrpSpPr>
        <p:grpSpPr>
          <a:xfrm>
            <a:off x="2934083" y="3125780"/>
            <a:ext cx="343530" cy="340221"/>
            <a:chOff x="3860250" y="1427025"/>
            <a:chExt cx="487900" cy="483200"/>
          </a:xfrm>
        </p:grpSpPr>
        <p:sp>
          <p:nvSpPr>
            <p:cNvPr id="10114" name="Google Shape;10114;p85"/>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15" name="Google Shape;10115;p85"/>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16" name="Google Shape;10116;p85"/>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117" name="Google Shape;10117;p85"/>
          <p:cNvSpPr/>
          <p:nvPr/>
        </p:nvSpPr>
        <p:spPr>
          <a:xfrm>
            <a:off x="3353203"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18" name="Google Shape;10118;p85"/>
          <p:cNvSpPr/>
          <p:nvPr/>
        </p:nvSpPr>
        <p:spPr>
          <a:xfrm>
            <a:off x="3774142"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119" name="Google Shape;10119;p85"/>
          <p:cNvGrpSpPr/>
          <p:nvPr/>
        </p:nvGrpSpPr>
        <p:grpSpPr>
          <a:xfrm>
            <a:off x="4190322" y="3125806"/>
            <a:ext cx="340221" cy="340168"/>
            <a:chOff x="5648375" y="1427025"/>
            <a:chExt cx="483200" cy="483125"/>
          </a:xfrm>
        </p:grpSpPr>
        <p:sp>
          <p:nvSpPr>
            <p:cNvPr id="10120" name="Google Shape;10120;p85"/>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21" name="Google Shape;10121;p85"/>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22" name="Google Shape;10122;p85"/>
          <p:cNvGrpSpPr/>
          <p:nvPr/>
        </p:nvGrpSpPr>
        <p:grpSpPr>
          <a:xfrm>
            <a:off x="4604808" y="3125789"/>
            <a:ext cx="344622" cy="340204"/>
            <a:chOff x="6238300" y="1426975"/>
            <a:chExt cx="489450" cy="483175"/>
          </a:xfrm>
        </p:grpSpPr>
        <p:sp>
          <p:nvSpPr>
            <p:cNvPr id="10123" name="Google Shape;10123;p85"/>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24" name="Google Shape;10124;p85"/>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25" name="Google Shape;10125;p85"/>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126" name="Google Shape;10126;p85"/>
          <p:cNvSpPr/>
          <p:nvPr/>
        </p:nvSpPr>
        <p:spPr>
          <a:xfrm>
            <a:off x="865437"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127" name="Google Shape;10127;p85"/>
          <p:cNvGrpSpPr/>
          <p:nvPr/>
        </p:nvGrpSpPr>
        <p:grpSpPr>
          <a:xfrm>
            <a:off x="1263703" y="3544794"/>
            <a:ext cx="340168" cy="340186"/>
            <a:chOff x="1487200" y="2021475"/>
            <a:chExt cx="483125" cy="483150"/>
          </a:xfrm>
        </p:grpSpPr>
        <p:sp>
          <p:nvSpPr>
            <p:cNvPr id="10128" name="Google Shape;10128;p85"/>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29" name="Google Shape;10129;p85"/>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30" name="Google Shape;10130;p85"/>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31" name="Google Shape;10131;p85"/>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32" name="Google Shape;10132;p85"/>
          <p:cNvGrpSpPr/>
          <p:nvPr/>
        </p:nvGrpSpPr>
        <p:grpSpPr>
          <a:xfrm>
            <a:off x="1678040" y="3565398"/>
            <a:ext cx="340168" cy="298978"/>
            <a:chOff x="2081650" y="2050750"/>
            <a:chExt cx="483125" cy="424625"/>
          </a:xfrm>
        </p:grpSpPr>
        <p:sp>
          <p:nvSpPr>
            <p:cNvPr id="10133" name="Google Shape;10133;p85"/>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34" name="Google Shape;10134;p85"/>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35" name="Google Shape;10135;p85"/>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36" name="Google Shape;10136;p85"/>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37" name="Google Shape;10137;p85"/>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38" name="Google Shape;10138;p85"/>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39" name="Google Shape;10139;p85"/>
          <p:cNvGrpSpPr/>
          <p:nvPr/>
        </p:nvGrpSpPr>
        <p:grpSpPr>
          <a:xfrm>
            <a:off x="2105973" y="3588721"/>
            <a:ext cx="340168" cy="252332"/>
            <a:chOff x="2676100" y="2083800"/>
            <a:chExt cx="483125" cy="358375"/>
          </a:xfrm>
        </p:grpSpPr>
        <p:sp>
          <p:nvSpPr>
            <p:cNvPr id="10140" name="Google Shape;10140;p85"/>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41" name="Google Shape;10141;p85"/>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42" name="Google Shape;10142;p85"/>
          <p:cNvGrpSpPr/>
          <p:nvPr/>
        </p:nvGrpSpPr>
        <p:grpSpPr>
          <a:xfrm>
            <a:off x="2531487" y="3554766"/>
            <a:ext cx="323587" cy="320242"/>
            <a:chOff x="3282325" y="2035675"/>
            <a:chExt cx="459575" cy="454825"/>
          </a:xfrm>
        </p:grpSpPr>
        <p:sp>
          <p:nvSpPr>
            <p:cNvPr id="10143" name="Google Shape;10143;p85"/>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44" name="Google Shape;10144;p85"/>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45" name="Google Shape;10145;p85"/>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46" name="Google Shape;10146;p85"/>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147" name="Google Shape;10147;p85"/>
          <p:cNvSpPr/>
          <p:nvPr/>
        </p:nvSpPr>
        <p:spPr>
          <a:xfrm>
            <a:off x="2940184"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48" name="Google Shape;10148;p85"/>
          <p:cNvSpPr/>
          <p:nvPr/>
        </p:nvSpPr>
        <p:spPr>
          <a:xfrm>
            <a:off x="3373188"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149" name="Google Shape;10149;p85"/>
          <p:cNvGrpSpPr/>
          <p:nvPr/>
        </p:nvGrpSpPr>
        <p:grpSpPr>
          <a:xfrm>
            <a:off x="3776187" y="3544803"/>
            <a:ext cx="340608" cy="340168"/>
            <a:chOff x="5053900" y="2021500"/>
            <a:chExt cx="483750" cy="483125"/>
          </a:xfrm>
        </p:grpSpPr>
        <p:sp>
          <p:nvSpPr>
            <p:cNvPr id="10150" name="Google Shape;10150;p85"/>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51" name="Google Shape;10151;p85"/>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52" name="Google Shape;10152;p85"/>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53" name="Google Shape;10153;p85"/>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54" name="Google Shape;10154;p85"/>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55" name="Google Shape;10155;p85"/>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56" name="Google Shape;10156;p85"/>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57" name="Google Shape;10157;p85"/>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158" name="Google Shape;10158;p85"/>
          <p:cNvSpPr/>
          <p:nvPr/>
        </p:nvSpPr>
        <p:spPr>
          <a:xfrm>
            <a:off x="4249525"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159" name="Google Shape;10159;p85"/>
          <p:cNvGrpSpPr/>
          <p:nvPr/>
        </p:nvGrpSpPr>
        <p:grpSpPr>
          <a:xfrm>
            <a:off x="4601286" y="3547971"/>
            <a:ext cx="351663" cy="333831"/>
            <a:chOff x="6222125" y="2025975"/>
            <a:chExt cx="499450" cy="474125"/>
          </a:xfrm>
        </p:grpSpPr>
        <p:sp>
          <p:nvSpPr>
            <p:cNvPr id="10160" name="Google Shape;10160;p85"/>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61" name="Google Shape;10161;p85"/>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62" name="Google Shape;10162;p85"/>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63" name="Google Shape;10163;p85"/>
          <p:cNvGrpSpPr/>
          <p:nvPr/>
        </p:nvGrpSpPr>
        <p:grpSpPr>
          <a:xfrm>
            <a:off x="5058848" y="2364541"/>
            <a:ext cx="335504" cy="185953"/>
            <a:chOff x="896050" y="2725450"/>
            <a:chExt cx="476500" cy="264100"/>
          </a:xfrm>
        </p:grpSpPr>
        <p:sp>
          <p:nvSpPr>
            <p:cNvPr id="10164" name="Google Shape;10164;p85"/>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65" name="Google Shape;10165;p85"/>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66" name="Google Shape;10166;p85"/>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67" name="Google Shape;10167;p85"/>
          <p:cNvGrpSpPr/>
          <p:nvPr/>
        </p:nvGrpSpPr>
        <p:grpSpPr>
          <a:xfrm>
            <a:off x="5489588" y="2287425"/>
            <a:ext cx="340168" cy="340186"/>
            <a:chOff x="1487200" y="2615925"/>
            <a:chExt cx="483125" cy="483150"/>
          </a:xfrm>
        </p:grpSpPr>
        <p:sp>
          <p:nvSpPr>
            <p:cNvPr id="10168" name="Google Shape;10168;p85"/>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69" name="Google Shape;10169;p85"/>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70" name="Google Shape;10170;p85"/>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71" name="Google Shape;10171;p85"/>
          <p:cNvGrpSpPr/>
          <p:nvPr/>
        </p:nvGrpSpPr>
        <p:grpSpPr>
          <a:xfrm>
            <a:off x="5889537" y="2287425"/>
            <a:ext cx="353564" cy="340186"/>
            <a:chOff x="2077575" y="2615925"/>
            <a:chExt cx="502150" cy="483150"/>
          </a:xfrm>
        </p:grpSpPr>
        <p:sp>
          <p:nvSpPr>
            <p:cNvPr id="10172" name="Google Shape;10172;p85"/>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73" name="Google Shape;10173;p85"/>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74" name="Google Shape;10174;p85"/>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75" name="Google Shape;10175;p85"/>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76" name="Google Shape;10176;p85"/>
          <p:cNvGrpSpPr/>
          <p:nvPr/>
        </p:nvGrpSpPr>
        <p:grpSpPr>
          <a:xfrm>
            <a:off x="6313326" y="2303452"/>
            <a:ext cx="334536" cy="308132"/>
            <a:chOff x="2680100" y="2638725"/>
            <a:chExt cx="475125" cy="437625"/>
          </a:xfrm>
        </p:grpSpPr>
        <p:sp>
          <p:nvSpPr>
            <p:cNvPr id="10177" name="Google Shape;10177;p85"/>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78" name="Google Shape;10178;p85"/>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79" name="Google Shape;10179;p85"/>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80" name="Google Shape;10180;p85"/>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81" name="Google Shape;10181;p85"/>
          <p:cNvGrpSpPr/>
          <p:nvPr/>
        </p:nvGrpSpPr>
        <p:grpSpPr>
          <a:xfrm>
            <a:off x="6778965" y="2287425"/>
            <a:ext cx="239183" cy="340186"/>
            <a:chOff x="3342275" y="2615925"/>
            <a:chExt cx="339700" cy="483150"/>
          </a:xfrm>
        </p:grpSpPr>
        <p:sp>
          <p:nvSpPr>
            <p:cNvPr id="10182" name="Google Shape;10182;p85"/>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83" name="Google Shape;10183;p85"/>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184" name="Google Shape;10184;p85"/>
          <p:cNvSpPr/>
          <p:nvPr/>
        </p:nvSpPr>
        <p:spPr>
          <a:xfrm>
            <a:off x="7172212"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85" name="Google Shape;10185;p85"/>
          <p:cNvSpPr/>
          <p:nvPr/>
        </p:nvSpPr>
        <p:spPr>
          <a:xfrm>
            <a:off x="7565246"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86" name="Google Shape;10186;p85"/>
          <p:cNvSpPr/>
          <p:nvPr/>
        </p:nvSpPr>
        <p:spPr>
          <a:xfrm>
            <a:off x="7990101"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187" name="Google Shape;10187;p85"/>
          <p:cNvGrpSpPr/>
          <p:nvPr/>
        </p:nvGrpSpPr>
        <p:grpSpPr>
          <a:xfrm>
            <a:off x="6415846" y="3956426"/>
            <a:ext cx="339482" cy="339271"/>
            <a:chOff x="5648900" y="2616600"/>
            <a:chExt cx="482150" cy="481850"/>
          </a:xfrm>
        </p:grpSpPr>
        <p:sp>
          <p:nvSpPr>
            <p:cNvPr id="10188" name="Google Shape;10188;p85"/>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89" name="Google Shape;10189;p85"/>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90" name="Google Shape;10190;p85"/>
          <p:cNvGrpSpPr/>
          <p:nvPr/>
        </p:nvGrpSpPr>
        <p:grpSpPr>
          <a:xfrm>
            <a:off x="4735130" y="3963142"/>
            <a:ext cx="325626" cy="325694"/>
            <a:chOff x="6242825" y="2615925"/>
            <a:chExt cx="483125" cy="483225"/>
          </a:xfrm>
        </p:grpSpPr>
        <p:sp>
          <p:nvSpPr>
            <p:cNvPr id="10191" name="Google Shape;10191;p85"/>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92" name="Google Shape;10192;p85"/>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93" name="Google Shape;10193;p85"/>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94" name="Google Shape;10194;p85"/>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95" name="Google Shape;10195;p85"/>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196" name="Google Shape;10196;p85"/>
          <p:cNvSpPr/>
          <p:nvPr/>
        </p:nvSpPr>
        <p:spPr>
          <a:xfrm>
            <a:off x="5053509"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197" name="Google Shape;10197;p85"/>
          <p:cNvGrpSpPr/>
          <p:nvPr/>
        </p:nvGrpSpPr>
        <p:grpSpPr>
          <a:xfrm>
            <a:off x="5488629" y="2707036"/>
            <a:ext cx="342087" cy="340186"/>
            <a:chOff x="1487200" y="3210375"/>
            <a:chExt cx="485850" cy="483150"/>
          </a:xfrm>
        </p:grpSpPr>
        <p:sp>
          <p:nvSpPr>
            <p:cNvPr id="10198" name="Google Shape;10198;p85"/>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99" name="Google Shape;10199;p85"/>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00" name="Google Shape;10200;p85"/>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201" name="Google Shape;10201;p85"/>
          <p:cNvSpPr/>
          <p:nvPr/>
        </p:nvSpPr>
        <p:spPr>
          <a:xfrm>
            <a:off x="5895994"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02" name="Google Shape;10202;p85"/>
          <p:cNvSpPr/>
          <p:nvPr/>
        </p:nvSpPr>
        <p:spPr>
          <a:xfrm>
            <a:off x="6310174"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203" name="Google Shape;10203;p85"/>
          <p:cNvGrpSpPr/>
          <p:nvPr/>
        </p:nvGrpSpPr>
        <p:grpSpPr>
          <a:xfrm>
            <a:off x="6727988" y="2707027"/>
            <a:ext cx="341136" cy="340204"/>
            <a:chOff x="3269875" y="3210400"/>
            <a:chExt cx="484500" cy="483175"/>
          </a:xfrm>
        </p:grpSpPr>
        <p:sp>
          <p:nvSpPr>
            <p:cNvPr id="10204" name="Google Shape;10204;p85"/>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05" name="Google Shape;10205;p85"/>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206" name="Google Shape;10206;p85"/>
          <p:cNvGrpSpPr/>
          <p:nvPr/>
        </p:nvGrpSpPr>
        <p:grpSpPr>
          <a:xfrm>
            <a:off x="7227082" y="2706666"/>
            <a:ext cx="170216" cy="340925"/>
            <a:chOff x="3985700" y="3210375"/>
            <a:chExt cx="241750" cy="484200"/>
          </a:xfrm>
        </p:grpSpPr>
        <p:sp>
          <p:nvSpPr>
            <p:cNvPr id="10207" name="Google Shape;10207;p85"/>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08" name="Google Shape;10208;p85"/>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209" name="Google Shape;10209;p85"/>
          <p:cNvGrpSpPr/>
          <p:nvPr/>
        </p:nvGrpSpPr>
        <p:grpSpPr>
          <a:xfrm>
            <a:off x="7566351" y="2707678"/>
            <a:ext cx="339007" cy="338901"/>
            <a:chOff x="4460225" y="3211300"/>
            <a:chExt cx="481475" cy="481325"/>
          </a:xfrm>
        </p:grpSpPr>
        <p:sp>
          <p:nvSpPr>
            <p:cNvPr id="10210" name="Google Shape;10210;p85"/>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11" name="Google Shape;10211;p85"/>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212" name="Google Shape;10212;p85"/>
          <p:cNvSpPr/>
          <p:nvPr/>
        </p:nvSpPr>
        <p:spPr>
          <a:xfrm>
            <a:off x="7990101"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213" name="Google Shape;10213;p85"/>
          <p:cNvGrpSpPr/>
          <p:nvPr/>
        </p:nvGrpSpPr>
        <p:grpSpPr>
          <a:xfrm>
            <a:off x="6859688" y="3985756"/>
            <a:ext cx="342034" cy="280654"/>
            <a:chOff x="5647000" y="3252650"/>
            <a:chExt cx="485775" cy="398600"/>
          </a:xfrm>
        </p:grpSpPr>
        <p:sp>
          <p:nvSpPr>
            <p:cNvPr id="10214" name="Google Shape;10214;p85"/>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15" name="Google Shape;10215;p85"/>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16" name="Google Shape;10216;p85"/>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17" name="Google Shape;10217;p85"/>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18" name="Google Shape;10218;p85"/>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219" name="Google Shape;10219;p85"/>
          <p:cNvGrpSpPr/>
          <p:nvPr/>
        </p:nvGrpSpPr>
        <p:grpSpPr>
          <a:xfrm>
            <a:off x="5165128" y="3991768"/>
            <a:ext cx="326536" cy="268454"/>
            <a:chOff x="6242450" y="3252800"/>
            <a:chExt cx="484475" cy="398300"/>
          </a:xfrm>
        </p:grpSpPr>
        <p:sp>
          <p:nvSpPr>
            <p:cNvPr id="10220" name="Google Shape;10220;p85"/>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21" name="Google Shape;10221;p85"/>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22" name="Google Shape;10222;p85"/>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223" name="Google Shape;10223;p85"/>
          <p:cNvGrpSpPr/>
          <p:nvPr/>
        </p:nvGrpSpPr>
        <p:grpSpPr>
          <a:xfrm>
            <a:off x="5077111" y="3126102"/>
            <a:ext cx="298978" cy="340168"/>
            <a:chOff x="922025" y="3804850"/>
            <a:chExt cx="424625" cy="483125"/>
          </a:xfrm>
        </p:grpSpPr>
        <p:sp>
          <p:nvSpPr>
            <p:cNvPr id="10224" name="Google Shape;10224;p85"/>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25" name="Google Shape;10225;p85"/>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226" name="Google Shape;10226;p85"/>
          <p:cNvSpPr/>
          <p:nvPr/>
        </p:nvSpPr>
        <p:spPr>
          <a:xfrm>
            <a:off x="5485351"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227" name="Google Shape;10227;p85"/>
          <p:cNvGrpSpPr/>
          <p:nvPr/>
        </p:nvGrpSpPr>
        <p:grpSpPr>
          <a:xfrm>
            <a:off x="5909841" y="3126102"/>
            <a:ext cx="312955" cy="340168"/>
            <a:chOff x="2100300" y="3804850"/>
            <a:chExt cx="444475" cy="483125"/>
          </a:xfrm>
        </p:grpSpPr>
        <p:sp>
          <p:nvSpPr>
            <p:cNvPr id="10228" name="Google Shape;10228;p85"/>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29" name="Google Shape;10229;p85"/>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230" name="Google Shape;10230;p85"/>
          <p:cNvGrpSpPr/>
          <p:nvPr/>
        </p:nvGrpSpPr>
        <p:grpSpPr>
          <a:xfrm>
            <a:off x="6333463" y="3126102"/>
            <a:ext cx="294261" cy="340168"/>
            <a:chOff x="2708700" y="3804850"/>
            <a:chExt cx="417925" cy="483125"/>
          </a:xfrm>
        </p:grpSpPr>
        <p:sp>
          <p:nvSpPr>
            <p:cNvPr id="10231" name="Google Shape;10231;p85"/>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32" name="Google Shape;10232;p85"/>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33" name="Google Shape;10233;p85"/>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34" name="Google Shape;10234;p85"/>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235" name="Google Shape;10235;p85"/>
          <p:cNvSpPr/>
          <p:nvPr/>
        </p:nvSpPr>
        <p:spPr>
          <a:xfrm>
            <a:off x="6728094"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36" name="Google Shape;10236;p85"/>
          <p:cNvSpPr/>
          <p:nvPr/>
        </p:nvSpPr>
        <p:spPr>
          <a:xfrm>
            <a:off x="7154806"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237" name="Google Shape;10237;p85"/>
          <p:cNvGrpSpPr/>
          <p:nvPr/>
        </p:nvGrpSpPr>
        <p:grpSpPr>
          <a:xfrm>
            <a:off x="7570338" y="3127378"/>
            <a:ext cx="331033" cy="337616"/>
            <a:chOff x="4467450" y="3808475"/>
            <a:chExt cx="470150" cy="479500"/>
          </a:xfrm>
        </p:grpSpPr>
        <p:sp>
          <p:nvSpPr>
            <p:cNvPr id="10238" name="Google Shape;10238;p85"/>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39" name="Google Shape;10239;p85"/>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40" name="Google Shape;10240;p85"/>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41" name="Google Shape;10241;p85"/>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242" name="Google Shape;10242;p85"/>
          <p:cNvGrpSpPr/>
          <p:nvPr/>
        </p:nvGrpSpPr>
        <p:grpSpPr>
          <a:xfrm>
            <a:off x="7990685" y="3126102"/>
            <a:ext cx="340186" cy="340168"/>
            <a:chOff x="5053900" y="3804850"/>
            <a:chExt cx="483150" cy="483125"/>
          </a:xfrm>
        </p:grpSpPr>
        <p:sp>
          <p:nvSpPr>
            <p:cNvPr id="10243" name="Google Shape;10243;p85"/>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44" name="Google Shape;10244;p85"/>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45" name="Google Shape;10245;p85"/>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46" name="Google Shape;10246;p85"/>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247" name="Google Shape;10247;p85"/>
          <p:cNvGrpSpPr/>
          <p:nvPr/>
        </p:nvGrpSpPr>
        <p:grpSpPr>
          <a:xfrm>
            <a:off x="7306081" y="3956021"/>
            <a:ext cx="340168" cy="340168"/>
            <a:chOff x="5648375" y="3804850"/>
            <a:chExt cx="483125" cy="483125"/>
          </a:xfrm>
        </p:grpSpPr>
        <p:sp>
          <p:nvSpPr>
            <p:cNvPr id="10248" name="Google Shape;10248;p85"/>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49" name="Google Shape;10249;p85"/>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50" name="Google Shape;10250;p85"/>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51" name="Google Shape;10251;p85"/>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252" name="Google Shape;10252;p85"/>
          <p:cNvGrpSpPr/>
          <p:nvPr/>
        </p:nvGrpSpPr>
        <p:grpSpPr>
          <a:xfrm>
            <a:off x="5596036" y="3968278"/>
            <a:ext cx="280923" cy="315449"/>
            <a:chOff x="6276025" y="3812400"/>
            <a:chExt cx="416800" cy="468025"/>
          </a:xfrm>
        </p:grpSpPr>
        <p:sp>
          <p:nvSpPr>
            <p:cNvPr id="10253" name="Google Shape;10253;p85"/>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54" name="Google Shape;10254;p85"/>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55" name="Google Shape;10255;p85"/>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56" name="Google Shape;10256;p85"/>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257" name="Google Shape;10257;p85"/>
          <p:cNvGrpSpPr/>
          <p:nvPr/>
        </p:nvGrpSpPr>
        <p:grpSpPr>
          <a:xfrm>
            <a:off x="5055293" y="3545089"/>
            <a:ext cx="342615" cy="340186"/>
            <a:chOff x="890400" y="4399350"/>
            <a:chExt cx="486600" cy="483150"/>
          </a:xfrm>
        </p:grpSpPr>
        <p:sp>
          <p:nvSpPr>
            <p:cNvPr id="10258" name="Google Shape;10258;p85"/>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59" name="Google Shape;10259;p85"/>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60" name="Google Shape;10260;p85"/>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261" name="Google Shape;10261;p85"/>
          <p:cNvGrpSpPr/>
          <p:nvPr/>
        </p:nvGrpSpPr>
        <p:grpSpPr>
          <a:xfrm>
            <a:off x="5489588" y="3560368"/>
            <a:ext cx="340168" cy="309628"/>
            <a:chOff x="1487200" y="4421025"/>
            <a:chExt cx="483125" cy="439750"/>
          </a:xfrm>
        </p:grpSpPr>
        <p:sp>
          <p:nvSpPr>
            <p:cNvPr id="10262" name="Google Shape;10262;p85"/>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63" name="Google Shape;10263;p85"/>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64" name="Google Shape;10264;p85"/>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65" name="Google Shape;10265;p85"/>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266" name="Google Shape;10266;p85"/>
          <p:cNvGrpSpPr/>
          <p:nvPr/>
        </p:nvGrpSpPr>
        <p:grpSpPr>
          <a:xfrm>
            <a:off x="5893867" y="3545107"/>
            <a:ext cx="344903" cy="340151"/>
            <a:chOff x="2079300" y="4399325"/>
            <a:chExt cx="489850" cy="483100"/>
          </a:xfrm>
        </p:grpSpPr>
        <p:sp>
          <p:nvSpPr>
            <p:cNvPr id="10267" name="Google Shape;10267;p85"/>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68" name="Google Shape;10268;p85"/>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269" name="Google Shape;10269;p85"/>
          <p:cNvSpPr/>
          <p:nvPr/>
        </p:nvSpPr>
        <p:spPr>
          <a:xfrm>
            <a:off x="6330757"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270" name="Google Shape;10270;p85"/>
          <p:cNvGrpSpPr/>
          <p:nvPr/>
        </p:nvGrpSpPr>
        <p:grpSpPr>
          <a:xfrm>
            <a:off x="6760439" y="3545107"/>
            <a:ext cx="276236" cy="340151"/>
            <a:chOff x="3316000" y="4399325"/>
            <a:chExt cx="392325" cy="483100"/>
          </a:xfrm>
        </p:grpSpPr>
        <p:sp>
          <p:nvSpPr>
            <p:cNvPr id="10271" name="Google Shape;10271;p85"/>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72" name="Google Shape;10272;p85"/>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273" name="Google Shape;10273;p85"/>
          <p:cNvGrpSpPr/>
          <p:nvPr/>
        </p:nvGrpSpPr>
        <p:grpSpPr>
          <a:xfrm>
            <a:off x="7185179" y="3545089"/>
            <a:ext cx="254022" cy="340186"/>
            <a:chOff x="3926225" y="4399275"/>
            <a:chExt cx="360775" cy="483150"/>
          </a:xfrm>
        </p:grpSpPr>
        <p:sp>
          <p:nvSpPr>
            <p:cNvPr id="10274" name="Google Shape;10274;p85"/>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75" name="Google Shape;10275;p85"/>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276" name="Google Shape;10276;p85"/>
          <p:cNvSpPr/>
          <p:nvPr/>
        </p:nvSpPr>
        <p:spPr>
          <a:xfrm>
            <a:off x="7645633"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277" name="Google Shape;10277;p85"/>
          <p:cNvGrpSpPr/>
          <p:nvPr/>
        </p:nvGrpSpPr>
        <p:grpSpPr>
          <a:xfrm>
            <a:off x="7990738" y="3545151"/>
            <a:ext cx="340080" cy="340063"/>
            <a:chOff x="5053975" y="4399375"/>
            <a:chExt cx="483000" cy="482975"/>
          </a:xfrm>
        </p:grpSpPr>
        <p:sp>
          <p:nvSpPr>
            <p:cNvPr id="10278" name="Google Shape;10278;p85"/>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79" name="Google Shape;10279;p85"/>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80" name="Google Shape;10280;p85"/>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281" name="Google Shape;10281;p85"/>
          <p:cNvGrpSpPr/>
          <p:nvPr/>
        </p:nvGrpSpPr>
        <p:grpSpPr>
          <a:xfrm>
            <a:off x="7750609" y="3956042"/>
            <a:ext cx="340168" cy="340168"/>
            <a:chOff x="5648375" y="4399300"/>
            <a:chExt cx="483125" cy="483125"/>
          </a:xfrm>
        </p:grpSpPr>
        <p:sp>
          <p:nvSpPr>
            <p:cNvPr id="10282" name="Google Shape;10282;p85"/>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83" name="Google Shape;10283;p85"/>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284" name="Google Shape;10284;p85"/>
          <p:cNvGrpSpPr/>
          <p:nvPr/>
        </p:nvGrpSpPr>
        <p:grpSpPr>
          <a:xfrm>
            <a:off x="5981331" y="3974637"/>
            <a:ext cx="330007" cy="302744"/>
            <a:chOff x="6239575" y="4416275"/>
            <a:chExt cx="489625" cy="449175"/>
          </a:xfrm>
        </p:grpSpPr>
        <p:sp>
          <p:nvSpPr>
            <p:cNvPr id="10285" name="Google Shape;10285;p85"/>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86" name="Google Shape;10286;p85"/>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87" name="Google Shape;10287;p85"/>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288" name="Google Shape;10288;p85"/>
          <p:cNvGrpSpPr/>
          <p:nvPr/>
        </p:nvGrpSpPr>
        <p:grpSpPr>
          <a:xfrm>
            <a:off x="3084610" y="3971815"/>
            <a:ext cx="308234" cy="308234"/>
            <a:chOff x="892750" y="4993750"/>
            <a:chExt cx="483125" cy="483125"/>
          </a:xfrm>
        </p:grpSpPr>
        <p:sp>
          <p:nvSpPr>
            <p:cNvPr id="10289" name="Google Shape;10289;p85"/>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90" name="Google Shape;10290;p85"/>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91" name="Google Shape;10291;p85"/>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292" name="Google Shape;10292;p85"/>
          <p:cNvGrpSpPr/>
          <p:nvPr/>
        </p:nvGrpSpPr>
        <p:grpSpPr>
          <a:xfrm>
            <a:off x="1491328" y="3979188"/>
            <a:ext cx="293982" cy="293982"/>
            <a:chOff x="2676100" y="4993750"/>
            <a:chExt cx="483125" cy="483125"/>
          </a:xfrm>
        </p:grpSpPr>
        <p:sp>
          <p:nvSpPr>
            <p:cNvPr id="10293" name="Google Shape;10293;p85"/>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94" name="Google Shape;10294;p85"/>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95" name="Google Shape;10295;p85"/>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296" name="Google Shape;10296;p85"/>
          <p:cNvGrpSpPr/>
          <p:nvPr/>
        </p:nvGrpSpPr>
        <p:grpSpPr>
          <a:xfrm>
            <a:off x="4322435" y="3971815"/>
            <a:ext cx="308234" cy="308234"/>
            <a:chOff x="3270550" y="4993750"/>
            <a:chExt cx="483125" cy="483125"/>
          </a:xfrm>
        </p:grpSpPr>
        <p:sp>
          <p:nvSpPr>
            <p:cNvPr id="10297" name="Google Shape;10297;p85"/>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98" name="Google Shape;10298;p85"/>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299" name="Google Shape;10299;p85"/>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300" name="Google Shape;10300;p85"/>
          <p:cNvSpPr/>
          <p:nvPr/>
        </p:nvSpPr>
        <p:spPr>
          <a:xfrm>
            <a:off x="1889555" y="3978931"/>
            <a:ext cx="293997" cy="294073"/>
          </a:xfrm>
          <a:custGeom>
            <a:avLst/>
            <a:gdLst/>
            <a:ahLst/>
            <a:cxnLst/>
            <a:rect l="l" t="t" r="r" b="b"/>
            <a:pathLst>
              <a:path w="19326" h="19331" extrusionOk="0">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301" name="Google Shape;10301;p85"/>
          <p:cNvGrpSpPr/>
          <p:nvPr/>
        </p:nvGrpSpPr>
        <p:grpSpPr>
          <a:xfrm>
            <a:off x="2288093" y="3979142"/>
            <a:ext cx="293997" cy="294073"/>
            <a:chOff x="4459450" y="4993700"/>
            <a:chExt cx="483150" cy="483275"/>
          </a:xfrm>
        </p:grpSpPr>
        <p:sp>
          <p:nvSpPr>
            <p:cNvPr id="10302" name="Google Shape;10302;p85"/>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03" name="Google Shape;10303;p85"/>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304" name="Google Shape;10304;p85"/>
          <p:cNvGrpSpPr/>
          <p:nvPr/>
        </p:nvGrpSpPr>
        <p:grpSpPr>
          <a:xfrm>
            <a:off x="3497219" y="3971815"/>
            <a:ext cx="308234" cy="308234"/>
            <a:chOff x="1487200" y="4993750"/>
            <a:chExt cx="483125" cy="483125"/>
          </a:xfrm>
        </p:grpSpPr>
        <p:sp>
          <p:nvSpPr>
            <p:cNvPr id="10305" name="Google Shape;10305;p85"/>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06" name="Google Shape;10306;p85"/>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307" name="Google Shape;10307;p85"/>
          <p:cNvGrpSpPr/>
          <p:nvPr/>
        </p:nvGrpSpPr>
        <p:grpSpPr>
          <a:xfrm>
            <a:off x="3909829" y="3971815"/>
            <a:ext cx="308234" cy="308234"/>
            <a:chOff x="2081650" y="4993750"/>
            <a:chExt cx="483125" cy="483125"/>
          </a:xfrm>
        </p:grpSpPr>
        <p:sp>
          <p:nvSpPr>
            <p:cNvPr id="10308" name="Google Shape;10308;p85"/>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09" name="Google Shape;10309;p85"/>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310" name="Google Shape;10310;p85"/>
          <p:cNvGrpSpPr/>
          <p:nvPr/>
        </p:nvGrpSpPr>
        <p:grpSpPr>
          <a:xfrm>
            <a:off x="2686471" y="3979142"/>
            <a:ext cx="293997" cy="294073"/>
            <a:chOff x="5053900" y="4993700"/>
            <a:chExt cx="483150" cy="483275"/>
          </a:xfrm>
        </p:grpSpPr>
        <p:sp>
          <p:nvSpPr>
            <p:cNvPr id="10311" name="Google Shape;10311;p85"/>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312" name="Google Shape;10312;p85"/>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313" name="Google Shape;10313;p85"/>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317"/>
        <p:cNvGrpSpPr/>
        <p:nvPr/>
      </p:nvGrpSpPr>
      <p:grpSpPr>
        <a:xfrm>
          <a:off x="0" y="0"/>
          <a:ext cx="0" cy="0"/>
          <a:chOff x="0" y="0"/>
          <a:chExt cx="0" cy="0"/>
        </a:xfrm>
      </p:grpSpPr>
      <p:sp>
        <p:nvSpPr>
          <p:cNvPr id="10318" name="Google Shape;10318;p86"/>
          <p:cNvSpPr/>
          <p:nvPr/>
        </p:nvSpPr>
        <p:spPr>
          <a:xfrm>
            <a:off x="844100" y="1308173"/>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86"/>
          <p:cNvSpPr/>
          <p:nvPr/>
        </p:nvSpPr>
        <p:spPr>
          <a:xfrm>
            <a:off x="844104" y="1772778"/>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86"/>
          <p:cNvSpPr/>
          <p:nvPr/>
        </p:nvSpPr>
        <p:spPr>
          <a:xfrm>
            <a:off x="852434" y="2202562"/>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21" name="Google Shape;10321;p86"/>
          <p:cNvGrpSpPr/>
          <p:nvPr/>
        </p:nvGrpSpPr>
        <p:grpSpPr>
          <a:xfrm>
            <a:off x="2987728" y="1336070"/>
            <a:ext cx="371882" cy="373766"/>
            <a:chOff x="-41270450" y="1973375"/>
            <a:chExt cx="315850" cy="317450"/>
          </a:xfrm>
        </p:grpSpPr>
        <p:sp>
          <p:nvSpPr>
            <p:cNvPr id="10322" name="Google Shape;10322;p86"/>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86"/>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86"/>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86"/>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6" name="Google Shape;10326;p86"/>
          <p:cNvGrpSpPr/>
          <p:nvPr/>
        </p:nvGrpSpPr>
        <p:grpSpPr>
          <a:xfrm>
            <a:off x="3005407" y="1783026"/>
            <a:ext cx="395871" cy="372088"/>
            <a:chOff x="-41291625" y="2339025"/>
            <a:chExt cx="336225" cy="316025"/>
          </a:xfrm>
        </p:grpSpPr>
        <p:sp>
          <p:nvSpPr>
            <p:cNvPr id="10327" name="Google Shape;10327;p86"/>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86"/>
            <p:cNvSpPr/>
            <p:nvPr/>
          </p:nvSpPr>
          <p:spPr>
            <a:xfrm>
              <a:off x="-41234225" y="26208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29" name="Google Shape;10329;p86"/>
          <p:cNvSpPr/>
          <p:nvPr/>
        </p:nvSpPr>
        <p:spPr>
          <a:xfrm>
            <a:off x="2982027" y="1970041"/>
            <a:ext cx="0" cy="29"/>
          </a:xfrm>
          <a:custGeom>
            <a:avLst/>
            <a:gdLst/>
            <a:ahLst/>
            <a:cxnLst/>
            <a:rect l="l" t="t" r="r" b="b"/>
            <a:pathLst>
              <a:path h="1" extrusionOk="0">
                <a:moveTo>
                  <a:pt x="0"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86"/>
          <p:cNvSpPr/>
          <p:nvPr/>
        </p:nvSpPr>
        <p:spPr>
          <a:xfrm>
            <a:off x="3016426" y="2215314"/>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86"/>
          <p:cNvSpPr/>
          <p:nvPr/>
        </p:nvSpPr>
        <p:spPr>
          <a:xfrm>
            <a:off x="1807487" y="2652012"/>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86"/>
          <p:cNvSpPr/>
          <p:nvPr/>
        </p:nvSpPr>
        <p:spPr>
          <a:xfrm>
            <a:off x="1759274" y="3082043"/>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86"/>
          <p:cNvSpPr/>
          <p:nvPr/>
        </p:nvSpPr>
        <p:spPr>
          <a:xfrm>
            <a:off x="1735189" y="3576077"/>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86"/>
          <p:cNvSpPr/>
          <p:nvPr/>
        </p:nvSpPr>
        <p:spPr>
          <a:xfrm>
            <a:off x="3953247" y="2652248"/>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35" name="Google Shape;10335;p86"/>
          <p:cNvGrpSpPr/>
          <p:nvPr/>
        </p:nvGrpSpPr>
        <p:grpSpPr>
          <a:xfrm>
            <a:off x="1229534" y="1308077"/>
            <a:ext cx="396931" cy="373147"/>
            <a:chOff x="-42804750" y="1949600"/>
            <a:chExt cx="337125" cy="316925"/>
          </a:xfrm>
        </p:grpSpPr>
        <p:sp>
          <p:nvSpPr>
            <p:cNvPr id="10336" name="Google Shape;10336;p86"/>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86"/>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86"/>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9" name="Google Shape;10339;p86"/>
          <p:cNvGrpSpPr/>
          <p:nvPr/>
        </p:nvGrpSpPr>
        <p:grpSpPr>
          <a:xfrm>
            <a:off x="1292211" y="1760773"/>
            <a:ext cx="335706" cy="364258"/>
            <a:chOff x="-42778750" y="2320125"/>
            <a:chExt cx="285125" cy="309375"/>
          </a:xfrm>
        </p:grpSpPr>
        <p:sp>
          <p:nvSpPr>
            <p:cNvPr id="10340" name="Google Shape;10340;p86"/>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86"/>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2" name="Google Shape;10342;p86"/>
          <p:cNvGrpSpPr/>
          <p:nvPr/>
        </p:nvGrpSpPr>
        <p:grpSpPr>
          <a:xfrm>
            <a:off x="1269879" y="2207778"/>
            <a:ext cx="375591" cy="374678"/>
            <a:chOff x="-42796875" y="2680675"/>
            <a:chExt cx="319000" cy="318225"/>
          </a:xfrm>
        </p:grpSpPr>
        <p:sp>
          <p:nvSpPr>
            <p:cNvPr id="10343" name="Google Shape;10343;p86"/>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86"/>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86"/>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86"/>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86"/>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48" name="Google Shape;10348;p86"/>
          <p:cNvSpPr/>
          <p:nvPr/>
        </p:nvSpPr>
        <p:spPr>
          <a:xfrm>
            <a:off x="3439644" y="1333692"/>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86"/>
          <p:cNvSpPr/>
          <p:nvPr/>
        </p:nvSpPr>
        <p:spPr>
          <a:xfrm>
            <a:off x="3459773" y="1815159"/>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86"/>
          <p:cNvSpPr/>
          <p:nvPr/>
        </p:nvSpPr>
        <p:spPr>
          <a:xfrm>
            <a:off x="3469303" y="2215314"/>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86"/>
          <p:cNvSpPr/>
          <p:nvPr/>
        </p:nvSpPr>
        <p:spPr>
          <a:xfrm>
            <a:off x="2230466" y="2652012"/>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86"/>
          <p:cNvSpPr/>
          <p:nvPr/>
        </p:nvSpPr>
        <p:spPr>
          <a:xfrm>
            <a:off x="2117481" y="3435574"/>
            <a:ext cx="29" cy="29"/>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53" name="Google Shape;10353;p86"/>
          <p:cNvGrpSpPr/>
          <p:nvPr/>
        </p:nvGrpSpPr>
        <p:grpSpPr>
          <a:xfrm>
            <a:off x="2168150" y="3086053"/>
            <a:ext cx="390426" cy="369586"/>
            <a:chOff x="-39055650" y="2315975"/>
            <a:chExt cx="331600" cy="313900"/>
          </a:xfrm>
        </p:grpSpPr>
        <p:sp>
          <p:nvSpPr>
            <p:cNvPr id="10354" name="Google Shape;10354;p86"/>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86"/>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56" name="Google Shape;10356;p86"/>
          <p:cNvSpPr/>
          <p:nvPr/>
        </p:nvSpPr>
        <p:spPr>
          <a:xfrm>
            <a:off x="2174857" y="3604055"/>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86"/>
          <p:cNvSpPr/>
          <p:nvPr/>
        </p:nvSpPr>
        <p:spPr>
          <a:xfrm>
            <a:off x="3995440" y="3071387"/>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58" name="Google Shape;10358;p86"/>
          <p:cNvGrpSpPr/>
          <p:nvPr/>
        </p:nvGrpSpPr>
        <p:grpSpPr>
          <a:xfrm>
            <a:off x="1659816" y="1308254"/>
            <a:ext cx="380241" cy="371793"/>
            <a:chOff x="-42430625" y="1949750"/>
            <a:chExt cx="322950" cy="315775"/>
          </a:xfrm>
        </p:grpSpPr>
        <p:sp>
          <p:nvSpPr>
            <p:cNvPr id="10359" name="Google Shape;10359;p86"/>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86"/>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86"/>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86"/>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63" name="Google Shape;10363;p86"/>
          <p:cNvSpPr/>
          <p:nvPr/>
        </p:nvSpPr>
        <p:spPr>
          <a:xfrm>
            <a:off x="1719036" y="1755820"/>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86"/>
          <p:cNvSpPr/>
          <p:nvPr/>
        </p:nvSpPr>
        <p:spPr>
          <a:xfrm>
            <a:off x="1696509" y="2188264"/>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86"/>
          <p:cNvSpPr/>
          <p:nvPr/>
        </p:nvSpPr>
        <p:spPr>
          <a:xfrm>
            <a:off x="3917021" y="1342493"/>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86"/>
          <p:cNvSpPr/>
          <p:nvPr/>
        </p:nvSpPr>
        <p:spPr>
          <a:xfrm>
            <a:off x="3936416" y="1781781"/>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86"/>
          <p:cNvSpPr/>
          <p:nvPr/>
        </p:nvSpPr>
        <p:spPr>
          <a:xfrm>
            <a:off x="3906859" y="2214107"/>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86"/>
          <p:cNvSpPr/>
          <p:nvPr/>
        </p:nvSpPr>
        <p:spPr>
          <a:xfrm>
            <a:off x="2616350" y="2648981"/>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69" name="Google Shape;10369;p86"/>
          <p:cNvGrpSpPr/>
          <p:nvPr/>
        </p:nvGrpSpPr>
        <p:grpSpPr>
          <a:xfrm>
            <a:off x="2623344" y="3084199"/>
            <a:ext cx="372824" cy="372058"/>
            <a:chOff x="-38686275" y="2314400"/>
            <a:chExt cx="316650" cy="316000"/>
          </a:xfrm>
        </p:grpSpPr>
        <p:sp>
          <p:nvSpPr>
            <p:cNvPr id="10370" name="Google Shape;10370;p86"/>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86"/>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2" name="Google Shape;10372;p86"/>
          <p:cNvGrpSpPr/>
          <p:nvPr/>
        </p:nvGrpSpPr>
        <p:grpSpPr>
          <a:xfrm>
            <a:off x="2621946" y="3576239"/>
            <a:ext cx="375620" cy="373736"/>
            <a:chOff x="-38686275" y="2682250"/>
            <a:chExt cx="319025" cy="317425"/>
          </a:xfrm>
        </p:grpSpPr>
        <p:sp>
          <p:nvSpPr>
            <p:cNvPr id="10373" name="Google Shape;10373;p86"/>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86"/>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5" name="Google Shape;10375;p86"/>
          <p:cNvGrpSpPr/>
          <p:nvPr/>
        </p:nvGrpSpPr>
        <p:grpSpPr>
          <a:xfrm>
            <a:off x="3940328" y="3574782"/>
            <a:ext cx="391368" cy="376650"/>
            <a:chOff x="-37534750" y="2668075"/>
            <a:chExt cx="332400" cy="319900"/>
          </a:xfrm>
        </p:grpSpPr>
        <p:sp>
          <p:nvSpPr>
            <p:cNvPr id="10376" name="Google Shape;10376;p86"/>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86"/>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8" name="Google Shape;10378;p86"/>
          <p:cNvSpPr/>
          <p:nvPr/>
        </p:nvSpPr>
        <p:spPr>
          <a:xfrm>
            <a:off x="2106751" y="1307496"/>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9" name="Google Shape;10379;p86"/>
          <p:cNvGrpSpPr/>
          <p:nvPr/>
        </p:nvGrpSpPr>
        <p:grpSpPr>
          <a:xfrm>
            <a:off x="2131694" y="1755917"/>
            <a:ext cx="375591" cy="374060"/>
            <a:chOff x="-42062025" y="2316000"/>
            <a:chExt cx="319000" cy="317700"/>
          </a:xfrm>
        </p:grpSpPr>
        <p:sp>
          <p:nvSpPr>
            <p:cNvPr id="10380" name="Google Shape;10380;p86"/>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86"/>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82" name="Google Shape;10382;p86"/>
          <p:cNvSpPr/>
          <p:nvPr/>
        </p:nvSpPr>
        <p:spPr>
          <a:xfrm>
            <a:off x="2135027" y="2187352"/>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83" name="Google Shape;10383;p86"/>
          <p:cNvGrpSpPr/>
          <p:nvPr/>
        </p:nvGrpSpPr>
        <p:grpSpPr>
          <a:xfrm>
            <a:off x="876569" y="2667020"/>
            <a:ext cx="330143" cy="368173"/>
            <a:chOff x="-40150450" y="1977325"/>
            <a:chExt cx="280400" cy="312700"/>
          </a:xfrm>
        </p:grpSpPr>
        <p:sp>
          <p:nvSpPr>
            <p:cNvPr id="10384" name="Google Shape;10384;p86"/>
            <p:cNvSpPr/>
            <p:nvPr/>
          </p:nvSpPr>
          <p:spPr>
            <a:xfrm>
              <a:off x="-40052800" y="204112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86"/>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86"/>
            <p:cNvSpPr/>
            <p:nvPr/>
          </p:nvSpPr>
          <p:spPr>
            <a:xfrm>
              <a:off x="-39925200" y="210807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86"/>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8" name="Google Shape;10388;p86"/>
          <p:cNvGrpSpPr/>
          <p:nvPr/>
        </p:nvGrpSpPr>
        <p:grpSpPr>
          <a:xfrm>
            <a:off x="870534" y="3126239"/>
            <a:ext cx="342211" cy="372824"/>
            <a:chOff x="-40160700" y="2339625"/>
            <a:chExt cx="290650" cy="316650"/>
          </a:xfrm>
        </p:grpSpPr>
        <p:sp>
          <p:nvSpPr>
            <p:cNvPr id="10389" name="Google Shape;10389;p86"/>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86"/>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86"/>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86"/>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3" name="Google Shape;10393;p86"/>
          <p:cNvGrpSpPr/>
          <p:nvPr/>
        </p:nvGrpSpPr>
        <p:grpSpPr>
          <a:xfrm>
            <a:off x="852359" y="3576695"/>
            <a:ext cx="375591" cy="372824"/>
            <a:chOff x="-40171725" y="2705875"/>
            <a:chExt cx="319000" cy="316650"/>
          </a:xfrm>
        </p:grpSpPr>
        <p:sp>
          <p:nvSpPr>
            <p:cNvPr id="10394" name="Google Shape;10394;p86"/>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86"/>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6" name="Google Shape;10396;p86"/>
          <p:cNvGrpSpPr/>
          <p:nvPr/>
        </p:nvGrpSpPr>
        <p:grpSpPr>
          <a:xfrm>
            <a:off x="3109957" y="2651151"/>
            <a:ext cx="272686" cy="373766"/>
            <a:chOff x="-38275925" y="1946600"/>
            <a:chExt cx="231600" cy="317450"/>
          </a:xfrm>
        </p:grpSpPr>
        <p:sp>
          <p:nvSpPr>
            <p:cNvPr id="10397" name="Google Shape;10397;p86"/>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86"/>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99" name="Google Shape;10399;p86"/>
          <p:cNvSpPr/>
          <p:nvPr/>
        </p:nvSpPr>
        <p:spPr>
          <a:xfrm>
            <a:off x="3057873" y="3082867"/>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86"/>
          <p:cNvSpPr/>
          <p:nvPr/>
        </p:nvSpPr>
        <p:spPr>
          <a:xfrm>
            <a:off x="3137950" y="3575768"/>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01" name="Google Shape;10401;p86"/>
          <p:cNvGrpSpPr/>
          <p:nvPr/>
        </p:nvGrpSpPr>
        <p:grpSpPr>
          <a:xfrm>
            <a:off x="2173841" y="4048593"/>
            <a:ext cx="382096" cy="371911"/>
            <a:chOff x="-37190575" y="1951325"/>
            <a:chExt cx="324525" cy="315875"/>
          </a:xfrm>
        </p:grpSpPr>
        <p:sp>
          <p:nvSpPr>
            <p:cNvPr id="10402" name="Google Shape;10402;p86"/>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86"/>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86"/>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86"/>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86"/>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7" name="Google Shape;10407;p86"/>
          <p:cNvSpPr/>
          <p:nvPr/>
        </p:nvSpPr>
        <p:spPr>
          <a:xfrm>
            <a:off x="2541596" y="1305641"/>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08" name="Google Shape;10408;p86"/>
          <p:cNvGrpSpPr/>
          <p:nvPr/>
        </p:nvGrpSpPr>
        <p:grpSpPr>
          <a:xfrm>
            <a:off x="2574144" y="1834744"/>
            <a:ext cx="373736" cy="293055"/>
            <a:chOff x="-41694200" y="2382950"/>
            <a:chExt cx="317425" cy="248900"/>
          </a:xfrm>
        </p:grpSpPr>
        <p:sp>
          <p:nvSpPr>
            <p:cNvPr id="10409" name="Google Shape;10409;p86"/>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86"/>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1" name="Google Shape;10411;p86"/>
          <p:cNvGrpSpPr/>
          <p:nvPr/>
        </p:nvGrpSpPr>
        <p:grpSpPr>
          <a:xfrm>
            <a:off x="2570967" y="2188052"/>
            <a:ext cx="375591" cy="373766"/>
            <a:chOff x="-41695775" y="2683025"/>
            <a:chExt cx="319000" cy="317450"/>
          </a:xfrm>
        </p:grpSpPr>
        <p:sp>
          <p:nvSpPr>
            <p:cNvPr id="10412" name="Google Shape;10412;p86"/>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86"/>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86"/>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5" name="Google Shape;10415;p86"/>
          <p:cNvGrpSpPr/>
          <p:nvPr/>
        </p:nvGrpSpPr>
        <p:grpSpPr>
          <a:xfrm>
            <a:off x="1313266" y="2680822"/>
            <a:ext cx="342211" cy="375620"/>
            <a:chOff x="-39792875" y="1971800"/>
            <a:chExt cx="290650" cy="319025"/>
          </a:xfrm>
        </p:grpSpPr>
        <p:sp>
          <p:nvSpPr>
            <p:cNvPr id="10416" name="Google Shape;10416;p86"/>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86"/>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18" name="Google Shape;10418;p86"/>
          <p:cNvSpPr/>
          <p:nvPr/>
        </p:nvSpPr>
        <p:spPr>
          <a:xfrm>
            <a:off x="1296433" y="3576475"/>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19" name="Google Shape;10419;p86"/>
          <p:cNvGrpSpPr/>
          <p:nvPr/>
        </p:nvGrpSpPr>
        <p:grpSpPr>
          <a:xfrm>
            <a:off x="3490328" y="2653006"/>
            <a:ext cx="383950" cy="372618"/>
            <a:chOff x="-37956150" y="1948175"/>
            <a:chExt cx="326100" cy="316475"/>
          </a:xfrm>
        </p:grpSpPr>
        <p:sp>
          <p:nvSpPr>
            <p:cNvPr id="10420" name="Google Shape;10420;p86"/>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86"/>
            <p:cNvSpPr/>
            <p:nvPr/>
          </p:nvSpPr>
          <p:spPr>
            <a:xfrm>
              <a:off x="-37729300" y="20545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86"/>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3" name="Google Shape;10423;p86"/>
          <p:cNvGrpSpPr/>
          <p:nvPr/>
        </p:nvGrpSpPr>
        <p:grpSpPr>
          <a:xfrm>
            <a:off x="1323705" y="3129047"/>
            <a:ext cx="324609" cy="374825"/>
            <a:chOff x="-39783425" y="2337925"/>
            <a:chExt cx="275700" cy="318350"/>
          </a:xfrm>
        </p:grpSpPr>
        <p:sp>
          <p:nvSpPr>
            <p:cNvPr id="10424" name="Google Shape;10424;p86"/>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86"/>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6" name="Google Shape;10426;p86"/>
          <p:cNvGrpSpPr/>
          <p:nvPr/>
        </p:nvGrpSpPr>
        <p:grpSpPr>
          <a:xfrm>
            <a:off x="3497847" y="3160259"/>
            <a:ext cx="375620" cy="243015"/>
            <a:chOff x="-37953000" y="2379000"/>
            <a:chExt cx="319025" cy="206400"/>
          </a:xfrm>
        </p:grpSpPr>
        <p:sp>
          <p:nvSpPr>
            <p:cNvPr id="10427" name="Google Shape;10427;p86"/>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86"/>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86"/>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86"/>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86"/>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2" name="Google Shape;10432;p86"/>
          <p:cNvSpPr/>
          <p:nvPr/>
        </p:nvSpPr>
        <p:spPr>
          <a:xfrm>
            <a:off x="3490950" y="3575768"/>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86"/>
          <p:cNvSpPr/>
          <p:nvPr/>
        </p:nvSpPr>
        <p:spPr>
          <a:xfrm>
            <a:off x="2669201" y="4047649"/>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86"/>
          <p:cNvSpPr txBox="1">
            <a:spLocks noGrp="1"/>
          </p:cNvSpPr>
          <p:nvPr>
            <p:ph type="title" idx="4294967295"/>
          </p:nvPr>
        </p:nvSpPr>
        <p:spPr>
          <a:xfrm>
            <a:off x="849675" y="722092"/>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435" name="Google Shape;10435;p86"/>
          <p:cNvSpPr txBox="1">
            <a:spLocks noGrp="1"/>
          </p:cNvSpPr>
          <p:nvPr>
            <p:ph type="title" idx="4294967295"/>
          </p:nvPr>
        </p:nvSpPr>
        <p:spPr>
          <a:xfrm>
            <a:off x="4858400" y="722092"/>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10436" name="Google Shape;10436;p86"/>
          <p:cNvSpPr/>
          <p:nvPr/>
        </p:nvSpPr>
        <p:spPr>
          <a:xfrm>
            <a:off x="4866545" y="1355406"/>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7" name="Google Shape;10437;p86"/>
          <p:cNvGrpSpPr/>
          <p:nvPr/>
        </p:nvGrpSpPr>
        <p:grpSpPr>
          <a:xfrm>
            <a:off x="4865594" y="1782519"/>
            <a:ext cx="354107" cy="355063"/>
            <a:chOff x="-28467625" y="2331750"/>
            <a:chExt cx="296150" cy="296950"/>
          </a:xfrm>
        </p:grpSpPr>
        <p:sp>
          <p:nvSpPr>
            <p:cNvPr id="10438" name="Google Shape;10438;p86"/>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86"/>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0" name="Google Shape;10440;p86"/>
          <p:cNvGrpSpPr/>
          <p:nvPr/>
        </p:nvGrpSpPr>
        <p:grpSpPr>
          <a:xfrm>
            <a:off x="4879719" y="2225601"/>
            <a:ext cx="325858" cy="351327"/>
            <a:chOff x="-28461325" y="2701925"/>
            <a:chExt cx="272525" cy="293825"/>
          </a:xfrm>
        </p:grpSpPr>
        <p:sp>
          <p:nvSpPr>
            <p:cNvPr id="10441" name="Google Shape;10441;p86"/>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86"/>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86"/>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4" name="Google Shape;10444;p86"/>
          <p:cNvGrpSpPr/>
          <p:nvPr/>
        </p:nvGrpSpPr>
        <p:grpSpPr>
          <a:xfrm>
            <a:off x="7103910" y="1399238"/>
            <a:ext cx="354107" cy="226974"/>
            <a:chOff x="-26585200" y="2025375"/>
            <a:chExt cx="296150" cy="189825"/>
          </a:xfrm>
        </p:grpSpPr>
        <p:sp>
          <p:nvSpPr>
            <p:cNvPr id="10445" name="Google Shape;10445;p86"/>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86"/>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86"/>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86"/>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86"/>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0" name="Google Shape;10450;p86"/>
          <p:cNvGrpSpPr/>
          <p:nvPr/>
        </p:nvGrpSpPr>
        <p:grpSpPr>
          <a:xfrm>
            <a:off x="7104373" y="1783461"/>
            <a:ext cx="353180" cy="353180"/>
            <a:chOff x="-26584425" y="2340425"/>
            <a:chExt cx="295375" cy="295375"/>
          </a:xfrm>
        </p:grpSpPr>
        <p:sp>
          <p:nvSpPr>
            <p:cNvPr id="10451" name="Google Shape;10451;p86"/>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86"/>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86"/>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86"/>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86"/>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6" name="Google Shape;10456;p86"/>
          <p:cNvGrpSpPr/>
          <p:nvPr/>
        </p:nvGrpSpPr>
        <p:grpSpPr>
          <a:xfrm>
            <a:off x="7099202" y="2224555"/>
            <a:ext cx="363523" cy="353419"/>
            <a:chOff x="-26585200" y="2710400"/>
            <a:chExt cx="304025" cy="295575"/>
          </a:xfrm>
        </p:grpSpPr>
        <p:sp>
          <p:nvSpPr>
            <p:cNvPr id="10457" name="Google Shape;10457;p86"/>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86"/>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86"/>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86"/>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86"/>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86"/>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86"/>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86"/>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86"/>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86"/>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86"/>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86"/>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9" name="Google Shape;10469;p86"/>
          <p:cNvGrpSpPr/>
          <p:nvPr/>
        </p:nvGrpSpPr>
        <p:grpSpPr>
          <a:xfrm>
            <a:off x="5754337" y="2666033"/>
            <a:ext cx="354136" cy="353210"/>
            <a:chOff x="-24709875" y="1970225"/>
            <a:chExt cx="296175" cy="295400"/>
          </a:xfrm>
        </p:grpSpPr>
        <p:sp>
          <p:nvSpPr>
            <p:cNvPr id="10470" name="Google Shape;10470;p86"/>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86"/>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2" name="Google Shape;10472;p86"/>
          <p:cNvGrpSpPr/>
          <p:nvPr/>
        </p:nvGrpSpPr>
        <p:grpSpPr>
          <a:xfrm>
            <a:off x="5786352" y="3112911"/>
            <a:ext cx="290107" cy="354107"/>
            <a:chOff x="-24683100" y="2340425"/>
            <a:chExt cx="242625" cy="296150"/>
          </a:xfrm>
        </p:grpSpPr>
        <p:sp>
          <p:nvSpPr>
            <p:cNvPr id="10473" name="Google Shape;10473;p86"/>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86"/>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86"/>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86"/>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7" name="Google Shape;10477;p86"/>
          <p:cNvSpPr/>
          <p:nvPr/>
        </p:nvSpPr>
        <p:spPr>
          <a:xfrm>
            <a:off x="5786789" y="3554076"/>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8" name="Google Shape;10478;p86"/>
          <p:cNvGrpSpPr/>
          <p:nvPr/>
        </p:nvGrpSpPr>
        <p:grpSpPr>
          <a:xfrm>
            <a:off x="7992594" y="2666033"/>
            <a:ext cx="360713" cy="353210"/>
            <a:chOff x="-22881800" y="1971800"/>
            <a:chExt cx="301675" cy="295400"/>
          </a:xfrm>
        </p:grpSpPr>
        <p:sp>
          <p:nvSpPr>
            <p:cNvPr id="10479" name="Google Shape;10479;p86"/>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86"/>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86"/>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86"/>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86"/>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86"/>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5" name="Google Shape;10485;p86"/>
          <p:cNvSpPr/>
          <p:nvPr/>
        </p:nvSpPr>
        <p:spPr>
          <a:xfrm>
            <a:off x="5326091" y="1335633"/>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86"/>
          <p:cNvSpPr/>
          <p:nvPr/>
        </p:nvSpPr>
        <p:spPr>
          <a:xfrm>
            <a:off x="5304434" y="1783074"/>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87" name="Google Shape;10487;p86"/>
          <p:cNvGrpSpPr/>
          <p:nvPr/>
        </p:nvGrpSpPr>
        <p:grpSpPr>
          <a:xfrm>
            <a:off x="5368939" y="2224196"/>
            <a:ext cx="227930" cy="354136"/>
            <a:chOff x="-28043900" y="2701925"/>
            <a:chExt cx="190625" cy="296175"/>
          </a:xfrm>
        </p:grpSpPr>
        <p:sp>
          <p:nvSpPr>
            <p:cNvPr id="10488" name="Google Shape;10488;p86"/>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86"/>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86"/>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86"/>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86"/>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3" name="Google Shape;10493;p86"/>
          <p:cNvGrpSpPr/>
          <p:nvPr/>
        </p:nvGrpSpPr>
        <p:grpSpPr>
          <a:xfrm>
            <a:off x="7541805" y="1336135"/>
            <a:ext cx="354136" cy="353180"/>
            <a:chOff x="-26215025" y="1971025"/>
            <a:chExt cx="296175" cy="295375"/>
          </a:xfrm>
        </p:grpSpPr>
        <p:sp>
          <p:nvSpPr>
            <p:cNvPr id="10494" name="Google Shape;10494;p86"/>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86"/>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86"/>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86"/>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86"/>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86"/>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86"/>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86"/>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2" name="Google Shape;10502;p86"/>
          <p:cNvGrpSpPr/>
          <p:nvPr/>
        </p:nvGrpSpPr>
        <p:grpSpPr>
          <a:xfrm>
            <a:off x="7541327" y="1783924"/>
            <a:ext cx="355093" cy="352253"/>
            <a:chOff x="-26215825" y="2341200"/>
            <a:chExt cx="296975" cy="294600"/>
          </a:xfrm>
        </p:grpSpPr>
        <p:sp>
          <p:nvSpPr>
            <p:cNvPr id="10503" name="Google Shape;10503;p86"/>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86"/>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5" name="Google Shape;10505;p86"/>
          <p:cNvGrpSpPr/>
          <p:nvPr/>
        </p:nvGrpSpPr>
        <p:grpSpPr>
          <a:xfrm>
            <a:off x="7573357" y="2224674"/>
            <a:ext cx="291033" cy="353180"/>
            <a:chOff x="-26179575" y="2710600"/>
            <a:chExt cx="243400" cy="295375"/>
          </a:xfrm>
        </p:grpSpPr>
        <p:sp>
          <p:nvSpPr>
            <p:cNvPr id="10506" name="Google Shape;10506;p86"/>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86"/>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86"/>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9" name="Google Shape;10509;p86"/>
          <p:cNvGrpSpPr/>
          <p:nvPr/>
        </p:nvGrpSpPr>
        <p:grpSpPr>
          <a:xfrm>
            <a:off x="6212417" y="2666048"/>
            <a:ext cx="337187" cy="353180"/>
            <a:chOff x="-24328675" y="1971025"/>
            <a:chExt cx="282000" cy="295375"/>
          </a:xfrm>
        </p:grpSpPr>
        <p:sp>
          <p:nvSpPr>
            <p:cNvPr id="10510" name="Google Shape;10510;p86"/>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86"/>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2" name="Google Shape;10512;p86"/>
          <p:cNvGrpSpPr/>
          <p:nvPr/>
        </p:nvGrpSpPr>
        <p:grpSpPr>
          <a:xfrm>
            <a:off x="6214778" y="3113374"/>
            <a:ext cx="332464" cy="353180"/>
            <a:chOff x="-24330250" y="2340425"/>
            <a:chExt cx="278050" cy="295375"/>
          </a:xfrm>
        </p:grpSpPr>
        <p:sp>
          <p:nvSpPr>
            <p:cNvPr id="10513" name="Google Shape;10513;p86"/>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86"/>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86"/>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86"/>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86"/>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86"/>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86"/>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0" name="Google Shape;10520;p86"/>
          <p:cNvGrpSpPr/>
          <p:nvPr/>
        </p:nvGrpSpPr>
        <p:grpSpPr>
          <a:xfrm>
            <a:off x="6204420" y="3554587"/>
            <a:ext cx="353180" cy="353180"/>
            <a:chOff x="-24338900" y="2710600"/>
            <a:chExt cx="295375" cy="295375"/>
          </a:xfrm>
        </p:grpSpPr>
        <p:sp>
          <p:nvSpPr>
            <p:cNvPr id="10521" name="Google Shape;10521;p86"/>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86"/>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3" name="Google Shape;10523;p86"/>
          <p:cNvGrpSpPr/>
          <p:nvPr/>
        </p:nvGrpSpPr>
        <p:grpSpPr>
          <a:xfrm>
            <a:off x="7995419" y="3113972"/>
            <a:ext cx="355063" cy="351984"/>
            <a:chOff x="-22859750" y="2335900"/>
            <a:chExt cx="296950" cy="294375"/>
          </a:xfrm>
        </p:grpSpPr>
        <p:sp>
          <p:nvSpPr>
            <p:cNvPr id="10524" name="Google Shape;10524;p86"/>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86"/>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86"/>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7" name="Google Shape;10527;p86"/>
          <p:cNvGrpSpPr/>
          <p:nvPr/>
        </p:nvGrpSpPr>
        <p:grpSpPr>
          <a:xfrm>
            <a:off x="5774767" y="1336120"/>
            <a:ext cx="311749" cy="353210"/>
            <a:chOff x="-27710725" y="1959200"/>
            <a:chExt cx="260725" cy="295400"/>
          </a:xfrm>
        </p:grpSpPr>
        <p:sp>
          <p:nvSpPr>
            <p:cNvPr id="10528" name="Google Shape;10528;p86"/>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86"/>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0" name="Google Shape;10530;p86"/>
          <p:cNvGrpSpPr/>
          <p:nvPr/>
        </p:nvGrpSpPr>
        <p:grpSpPr>
          <a:xfrm>
            <a:off x="5752631" y="1844666"/>
            <a:ext cx="356020" cy="230770"/>
            <a:chOff x="-27728850" y="2382950"/>
            <a:chExt cx="297750" cy="193000"/>
          </a:xfrm>
        </p:grpSpPr>
        <p:sp>
          <p:nvSpPr>
            <p:cNvPr id="10531" name="Google Shape;10531;p86"/>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86"/>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86"/>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34" name="Google Shape;10534;p86"/>
          <p:cNvSpPr/>
          <p:nvPr/>
        </p:nvSpPr>
        <p:spPr>
          <a:xfrm>
            <a:off x="5753569" y="2230994"/>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86"/>
          <p:cNvSpPr/>
          <p:nvPr/>
        </p:nvSpPr>
        <p:spPr>
          <a:xfrm>
            <a:off x="7984417" y="1335633"/>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36" name="Google Shape;10536;p86"/>
          <p:cNvGrpSpPr/>
          <p:nvPr/>
        </p:nvGrpSpPr>
        <p:grpSpPr>
          <a:xfrm>
            <a:off x="7983975" y="1792877"/>
            <a:ext cx="354136" cy="334348"/>
            <a:chOff x="-25844850" y="2357750"/>
            <a:chExt cx="296175" cy="279625"/>
          </a:xfrm>
        </p:grpSpPr>
        <p:sp>
          <p:nvSpPr>
            <p:cNvPr id="10537" name="Google Shape;10537;p86"/>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86"/>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86"/>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86"/>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86"/>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86"/>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43" name="Google Shape;10543;p86"/>
          <p:cNvSpPr/>
          <p:nvPr/>
        </p:nvSpPr>
        <p:spPr>
          <a:xfrm>
            <a:off x="7982071" y="2224283"/>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44" name="Google Shape;10544;p86"/>
          <p:cNvGrpSpPr/>
          <p:nvPr/>
        </p:nvGrpSpPr>
        <p:grpSpPr>
          <a:xfrm>
            <a:off x="6712883" y="2666033"/>
            <a:ext cx="228887" cy="353210"/>
            <a:chOff x="-23917525" y="1970225"/>
            <a:chExt cx="191425" cy="295400"/>
          </a:xfrm>
        </p:grpSpPr>
        <p:sp>
          <p:nvSpPr>
            <p:cNvPr id="10545" name="Google Shape;10545;p86"/>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86"/>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86"/>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8" name="Google Shape;10548;p86"/>
          <p:cNvGrpSpPr/>
          <p:nvPr/>
        </p:nvGrpSpPr>
        <p:grpSpPr>
          <a:xfrm>
            <a:off x="6668164" y="3112911"/>
            <a:ext cx="318325" cy="354107"/>
            <a:chOff x="-23952175" y="2340425"/>
            <a:chExt cx="266225" cy="296150"/>
          </a:xfrm>
        </p:grpSpPr>
        <p:sp>
          <p:nvSpPr>
            <p:cNvPr id="10549" name="Google Shape;10549;p86"/>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86"/>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1" name="Google Shape;10551;p86"/>
          <p:cNvSpPr/>
          <p:nvPr/>
        </p:nvSpPr>
        <p:spPr>
          <a:xfrm>
            <a:off x="6641253" y="3554898"/>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2" name="Google Shape;10552;p86"/>
          <p:cNvGrpSpPr/>
          <p:nvPr/>
        </p:nvGrpSpPr>
        <p:grpSpPr>
          <a:xfrm>
            <a:off x="8053336" y="3553167"/>
            <a:ext cx="239230" cy="356020"/>
            <a:chOff x="-22811700" y="2700350"/>
            <a:chExt cx="200075" cy="297750"/>
          </a:xfrm>
        </p:grpSpPr>
        <p:sp>
          <p:nvSpPr>
            <p:cNvPr id="10553" name="Google Shape;10553;p86"/>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86"/>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86"/>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6" name="Google Shape;10556;p86"/>
          <p:cNvGrpSpPr/>
          <p:nvPr/>
        </p:nvGrpSpPr>
        <p:grpSpPr>
          <a:xfrm>
            <a:off x="6201787" y="1335656"/>
            <a:ext cx="355063" cy="354136"/>
            <a:chOff x="-27358650" y="1961575"/>
            <a:chExt cx="296950" cy="296175"/>
          </a:xfrm>
        </p:grpSpPr>
        <p:sp>
          <p:nvSpPr>
            <p:cNvPr id="10557" name="Google Shape;10557;p86"/>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86"/>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9" name="Google Shape;10559;p86"/>
          <p:cNvSpPr/>
          <p:nvPr/>
        </p:nvSpPr>
        <p:spPr>
          <a:xfrm>
            <a:off x="6243686" y="1783403"/>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86"/>
          <p:cNvSpPr/>
          <p:nvPr/>
        </p:nvSpPr>
        <p:spPr>
          <a:xfrm>
            <a:off x="6202255" y="2224163"/>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1" name="Google Shape;10561;p86"/>
          <p:cNvGrpSpPr/>
          <p:nvPr/>
        </p:nvGrpSpPr>
        <p:grpSpPr>
          <a:xfrm>
            <a:off x="7100357" y="2666048"/>
            <a:ext cx="354136" cy="353180"/>
            <a:chOff x="-23599325" y="1971025"/>
            <a:chExt cx="296175" cy="295375"/>
          </a:xfrm>
        </p:grpSpPr>
        <p:sp>
          <p:nvSpPr>
            <p:cNvPr id="10562" name="Google Shape;10562;p86"/>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86"/>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64" name="Google Shape;10564;p86"/>
          <p:cNvSpPr/>
          <p:nvPr/>
        </p:nvSpPr>
        <p:spPr>
          <a:xfrm>
            <a:off x="7101239" y="3112404"/>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86"/>
          <p:cNvSpPr/>
          <p:nvPr/>
        </p:nvSpPr>
        <p:spPr>
          <a:xfrm>
            <a:off x="7098877" y="3565376"/>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86"/>
          <p:cNvSpPr/>
          <p:nvPr/>
        </p:nvSpPr>
        <p:spPr>
          <a:xfrm>
            <a:off x="6201949" y="4047139"/>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7" name="Google Shape;10567;p86"/>
          <p:cNvGrpSpPr/>
          <p:nvPr/>
        </p:nvGrpSpPr>
        <p:grpSpPr>
          <a:xfrm>
            <a:off x="6644801" y="1335776"/>
            <a:ext cx="360713" cy="353897"/>
            <a:chOff x="-26993200" y="1961775"/>
            <a:chExt cx="301675" cy="295975"/>
          </a:xfrm>
        </p:grpSpPr>
        <p:sp>
          <p:nvSpPr>
            <p:cNvPr id="10568" name="Google Shape;10568;p86"/>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86"/>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86"/>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1" name="Google Shape;10571;p86"/>
          <p:cNvGrpSpPr/>
          <p:nvPr/>
        </p:nvGrpSpPr>
        <p:grpSpPr>
          <a:xfrm>
            <a:off x="6669761" y="1783461"/>
            <a:ext cx="310792" cy="353180"/>
            <a:chOff x="-26970350" y="2332550"/>
            <a:chExt cx="259925" cy="295375"/>
          </a:xfrm>
        </p:grpSpPr>
        <p:sp>
          <p:nvSpPr>
            <p:cNvPr id="10572" name="Google Shape;10572;p86"/>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86"/>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4" name="Google Shape;10574;p86"/>
          <p:cNvGrpSpPr/>
          <p:nvPr/>
        </p:nvGrpSpPr>
        <p:grpSpPr>
          <a:xfrm>
            <a:off x="6649046" y="2256226"/>
            <a:ext cx="352223" cy="290077"/>
            <a:chOff x="-26986100" y="2735800"/>
            <a:chExt cx="294575" cy="242600"/>
          </a:xfrm>
        </p:grpSpPr>
        <p:sp>
          <p:nvSpPr>
            <p:cNvPr id="10575" name="Google Shape;10575;p86"/>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86"/>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7" name="Google Shape;10577;p86"/>
          <p:cNvGrpSpPr/>
          <p:nvPr/>
        </p:nvGrpSpPr>
        <p:grpSpPr>
          <a:xfrm>
            <a:off x="7548093" y="2665569"/>
            <a:ext cx="355063" cy="354136"/>
            <a:chOff x="-23229925" y="1970225"/>
            <a:chExt cx="296950" cy="296175"/>
          </a:xfrm>
        </p:grpSpPr>
        <p:sp>
          <p:nvSpPr>
            <p:cNvPr id="10578" name="Google Shape;10578;p86"/>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86"/>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86"/>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86"/>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2" name="Google Shape;10582;p86"/>
          <p:cNvGrpSpPr/>
          <p:nvPr/>
        </p:nvGrpSpPr>
        <p:grpSpPr>
          <a:xfrm>
            <a:off x="7590466" y="3112432"/>
            <a:ext cx="270318" cy="355063"/>
            <a:chOff x="-23177950" y="2340425"/>
            <a:chExt cx="226075" cy="296950"/>
          </a:xfrm>
        </p:grpSpPr>
        <p:sp>
          <p:nvSpPr>
            <p:cNvPr id="10583" name="Google Shape;10583;p86"/>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86"/>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5" name="Google Shape;10585;p86"/>
          <p:cNvGrpSpPr/>
          <p:nvPr/>
        </p:nvGrpSpPr>
        <p:grpSpPr>
          <a:xfrm>
            <a:off x="7548556" y="3554109"/>
            <a:ext cx="354136" cy="354136"/>
            <a:chOff x="-23229150" y="2710600"/>
            <a:chExt cx="296175" cy="296175"/>
          </a:xfrm>
        </p:grpSpPr>
        <p:sp>
          <p:nvSpPr>
            <p:cNvPr id="10586" name="Google Shape;10586;p86"/>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86"/>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8" name="Google Shape;10588;p86"/>
          <p:cNvSpPr/>
          <p:nvPr/>
        </p:nvSpPr>
        <p:spPr>
          <a:xfrm>
            <a:off x="6650549" y="4047621"/>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86"/>
          <p:cNvSpPr/>
          <p:nvPr/>
        </p:nvSpPr>
        <p:spPr>
          <a:xfrm>
            <a:off x="4883479" y="2666487"/>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90" name="Google Shape;10590;p86"/>
          <p:cNvGrpSpPr/>
          <p:nvPr/>
        </p:nvGrpSpPr>
        <p:grpSpPr>
          <a:xfrm>
            <a:off x="4865631" y="3123732"/>
            <a:ext cx="356946" cy="332464"/>
            <a:chOff x="-25477800" y="2357750"/>
            <a:chExt cx="298525" cy="278050"/>
          </a:xfrm>
        </p:grpSpPr>
        <p:sp>
          <p:nvSpPr>
            <p:cNvPr id="10591" name="Google Shape;10591;p86"/>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86"/>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93" name="Google Shape;10593;p86"/>
          <p:cNvSpPr/>
          <p:nvPr/>
        </p:nvSpPr>
        <p:spPr>
          <a:xfrm>
            <a:off x="4867009" y="3554480"/>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86"/>
          <p:cNvSpPr/>
          <p:nvPr/>
        </p:nvSpPr>
        <p:spPr>
          <a:xfrm>
            <a:off x="5308694" y="2666024"/>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95" name="Google Shape;10595;p86"/>
          <p:cNvGrpSpPr/>
          <p:nvPr/>
        </p:nvGrpSpPr>
        <p:grpSpPr>
          <a:xfrm>
            <a:off x="5308265" y="3112911"/>
            <a:ext cx="353180" cy="354107"/>
            <a:chOff x="-25104475" y="2340425"/>
            <a:chExt cx="295375" cy="296150"/>
          </a:xfrm>
        </p:grpSpPr>
        <p:sp>
          <p:nvSpPr>
            <p:cNvPr id="10596" name="Google Shape;10596;p86"/>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86"/>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86"/>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86"/>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86"/>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86"/>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86"/>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86"/>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86"/>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05" name="Google Shape;10605;p86"/>
          <p:cNvSpPr/>
          <p:nvPr/>
        </p:nvSpPr>
        <p:spPr>
          <a:xfrm>
            <a:off x="5306811" y="3599288"/>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609"/>
        <p:cNvGrpSpPr/>
        <p:nvPr/>
      </p:nvGrpSpPr>
      <p:grpSpPr>
        <a:xfrm>
          <a:off x="0" y="0"/>
          <a:ext cx="0" cy="0"/>
          <a:chOff x="0" y="0"/>
          <a:chExt cx="0" cy="0"/>
        </a:xfrm>
      </p:grpSpPr>
      <p:sp>
        <p:nvSpPr>
          <p:cNvPr id="10610" name="Google Shape;10610;p87"/>
          <p:cNvSpPr txBox="1">
            <a:spLocks noGrp="1"/>
          </p:cNvSpPr>
          <p:nvPr>
            <p:ph type="title" idx="4294967295"/>
          </p:nvPr>
        </p:nvSpPr>
        <p:spPr>
          <a:xfrm>
            <a:off x="849675" y="7159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611" name="Google Shape;10611;p87"/>
          <p:cNvSpPr txBox="1">
            <a:spLocks noGrp="1"/>
          </p:cNvSpPr>
          <p:nvPr>
            <p:ph type="title" idx="4294967295"/>
          </p:nvPr>
        </p:nvSpPr>
        <p:spPr>
          <a:xfrm>
            <a:off x="4858400" y="7159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0612" name="Google Shape;10612;p87"/>
          <p:cNvGrpSpPr/>
          <p:nvPr/>
        </p:nvGrpSpPr>
        <p:grpSpPr>
          <a:xfrm>
            <a:off x="854368" y="1313920"/>
            <a:ext cx="366269" cy="366240"/>
            <a:chOff x="-65131525" y="1914325"/>
            <a:chExt cx="316650" cy="316625"/>
          </a:xfrm>
        </p:grpSpPr>
        <p:sp>
          <p:nvSpPr>
            <p:cNvPr id="10613" name="Google Shape;10613;p87"/>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87"/>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5" name="Google Shape;10615;p87"/>
          <p:cNvGrpSpPr/>
          <p:nvPr/>
        </p:nvGrpSpPr>
        <p:grpSpPr>
          <a:xfrm>
            <a:off x="854368" y="1794207"/>
            <a:ext cx="366269" cy="366269"/>
            <a:chOff x="-65131525" y="2281350"/>
            <a:chExt cx="316650" cy="316650"/>
          </a:xfrm>
        </p:grpSpPr>
        <p:sp>
          <p:nvSpPr>
            <p:cNvPr id="10616" name="Google Shape;10616;p87"/>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87"/>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8" name="Google Shape;10618;p87"/>
          <p:cNvGrpSpPr/>
          <p:nvPr/>
        </p:nvGrpSpPr>
        <p:grpSpPr>
          <a:xfrm>
            <a:off x="857564" y="2259206"/>
            <a:ext cx="359878" cy="367165"/>
            <a:chOff x="-65129950" y="2646800"/>
            <a:chExt cx="311125" cy="317425"/>
          </a:xfrm>
        </p:grpSpPr>
        <p:sp>
          <p:nvSpPr>
            <p:cNvPr id="10619" name="Google Shape;10619;p87"/>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87"/>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1" name="Google Shape;10621;p87"/>
          <p:cNvGrpSpPr/>
          <p:nvPr/>
        </p:nvGrpSpPr>
        <p:grpSpPr>
          <a:xfrm>
            <a:off x="3060897" y="1312532"/>
            <a:ext cx="368987" cy="369016"/>
            <a:chOff x="-63252250" y="1930850"/>
            <a:chExt cx="319000" cy="319025"/>
          </a:xfrm>
        </p:grpSpPr>
        <p:sp>
          <p:nvSpPr>
            <p:cNvPr id="10622" name="Google Shape;10622;p87"/>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87"/>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24" name="Google Shape;10624;p87"/>
          <p:cNvSpPr/>
          <p:nvPr/>
        </p:nvSpPr>
        <p:spPr>
          <a:xfrm>
            <a:off x="3052893" y="17933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25" name="Google Shape;10625;p87"/>
          <p:cNvGrpSpPr/>
          <p:nvPr/>
        </p:nvGrpSpPr>
        <p:grpSpPr>
          <a:xfrm>
            <a:off x="3061808" y="2258743"/>
            <a:ext cx="367165" cy="368091"/>
            <a:chOff x="-63250675" y="2664125"/>
            <a:chExt cx="317425" cy="318225"/>
          </a:xfrm>
        </p:grpSpPr>
        <p:sp>
          <p:nvSpPr>
            <p:cNvPr id="10626" name="Google Shape;10626;p87"/>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87"/>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8" name="Google Shape;10628;p87"/>
          <p:cNvGrpSpPr/>
          <p:nvPr/>
        </p:nvGrpSpPr>
        <p:grpSpPr>
          <a:xfrm>
            <a:off x="1738471" y="2735150"/>
            <a:ext cx="363522" cy="361266"/>
            <a:chOff x="-61354075" y="1940500"/>
            <a:chExt cx="314275" cy="312325"/>
          </a:xfrm>
        </p:grpSpPr>
        <p:sp>
          <p:nvSpPr>
            <p:cNvPr id="10629" name="Google Shape;10629;p87"/>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87"/>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87"/>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87"/>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3" name="Google Shape;10633;p87"/>
          <p:cNvGrpSpPr/>
          <p:nvPr/>
        </p:nvGrpSpPr>
        <p:grpSpPr>
          <a:xfrm>
            <a:off x="1737098" y="3183702"/>
            <a:ext cx="366269" cy="336195"/>
            <a:chOff x="-61354875" y="2322300"/>
            <a:chExt cx="316650" cy="290650"/>
          </a:xfrm>
        </p:grpSpPr>
        <p:sp>
          <p:nvSpPr>
            <p:cNvPr id="10634" name="Google Shape;10634;p87"/>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87"/>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87"/>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7" name="Google Shape;10637;p87"/>
          <p:cNvGrpSpPr/>
          <p:nvPr/>
        </p:nvGrpSpPr>
        <p:grpSpPr>
          <a:xfrm>
            <a:off x="1737098" y="3611266"/>
            <a:ext cx="366269" cy="366269"/>
            <a:chOff x="-61354875" y="2671225"/>
            <a:chExt cx="316650" cy="316650"/>
          </a:xfrm>
        </p:grpSpPr>
        <p:sp>
          <p:nvSpPr>
            <p:cNvPr id="10638" name="Google Shape;10638;p87"/>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87"/>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87"/>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87"/>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87"/>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3" name="Google Shape;10643;p87"/>
          <p:cNvGrpSpPr/>
          <p:nvPr/>
        </p:nvGrpSpPr>
        <p:grpSpPr>
          <a:xfrm>
            <a:off x="3952502" y="2731001"/>
            <a:ext cx="368987" cy="369566"/>
            <a:chOff x="-59502375" y="1904375"/>
            <a:chExt cx="319000" cy="319500"/>
          </a:xfrm>
        </p:grpSpPr>
        <p:sp>
          <p:nvSpPr>
            <p:cNvPr id="10644" name="Google Shape;10644;p87"/>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87"/>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87"/>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7" name="Google Shape;10647;p87"/>
          <p:cNvGrpSpPr/>
          <p:nvPr/>
        </p:nvGrpSpPr>
        <p:grpSpPr>
          <a:xfrm>
            <a:off x="1298621" y="1315207"/>
            <a:ext cx="368987" cy="363666"/>
            <a:chOff x="-64774725" y="1916550"/>
            <a:chExt cx="319000" cy="314400"/>
          </a:xfrm>
        </p:grpSpPr>
        <p:sp>
          <p:nvSpPr>
            <p:cNvPr id="10648" name="Google Shape;10648;p87"/>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87"/>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0" name="Google Shape;10650;p87"/>
          <p:cNvGrpSpPr/>
          <p:nvPr/>
        </p:nvGrpSpPr>
        <p:grpSpPr>
          <a:xfrm>
            <a:off x="1299979" y="1792386"/>
            <a:ext cx="366269" cy="369913"/>
            <a:chOff x="-64764500" y="2280550"/>
            <a:chExt cx="316650" cy="319800"/>
          </a:xfrm>
        </p:grpSpPr>
        <p:sp>
          <p:nvSpPr>
            <p:cNvPr id="10651" name="Google Shape;10651;p87"/>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87"/>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53" name="Google Shape;10653;p87"/>
          <p:cNvSpPr/>
          <p:nvPr/>
        </p:nvSpPr>
        <p:spPr>
          <a:xfrm>
            <a:off x="1316753" y="22596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54" name="Google Shape;10654;p87"/>
          <p:cNvGrpSpPr/>
          <p:nvPr/>
        </p:nvGrpSpPr>
        <p:grpSpPr>
          <a:xfrm>
            <a:off x="3512023" y="1352163"/>
            <a:ext cx="365344" cy="289753"/>
            <a:chOff x="-62882850" y="1999375"/>
            <a:chExt cx="315850" cy="250500"/>
          </a:xfrm>
        </p:grpSpPr>
        <p:sp>
          <p:nvSpPr>
            <p:cNvPr id="10655" name="Google Shape;10655;p87"/>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87"/>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7" name="Google Shape;10657;p87"/>
          <p:cNvGrpSpPr/>
          <p:nvPr/>
        </p:nvGrpSpPr>
        <p:grpSpPr>
          <a:xfrm>
            <a:off x="3503362" y="1793745"/>
            <a:ext cx="382665" cy="367194"/>
            <a:chOff x="-62890750" y="2296300"/>
            <a:chExt cx="330825" cy="317450"/>
          </a:xfrm>
        </p:grpSpPr>
        <p:sp>
          <p:nvSpPr>
            <p:cNvPr id="10658" name="Google Shape;10658;p87"/>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87"/>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87"/>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1" name="Google Shape;10661;p87"/>
          <p:cNvGrpSpPr/>
          <p:nvPr/>
        </p:nvGrpSpPr>
        <p:grpSpPr>
          <a:xfrm>
            <a:off x="3512023" y="2259206"/>
            <a:ext cx="365344" cy="367165"/>
            <a:chOff x="-62882850" y="2664925"/>
            <a:chExt cx="315850" cy="317425"/>
          </a:xfrm>
        </p:grpSpPr>
        <p:sp>
          <p:nvSpPr>
            <p:cNvPr id="10662" name="Google Shape;10662;p87"/>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87"/>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64" name="Google Shape;10664;p87"/>
          <p:cNvSpPr/>
          <p:nvPr/>
        </p:nvSpPr>
        <p:spPr>
          <a:xfrm>
            <a:off x="2175712" y="27335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5" name="Google Shape;10665;p87"/>
          <p:cNvGrpSpPr/>
          <p:nvPr/>
        </p:nvGrpSpPr>
        <p:grpSpPr>
          <a:xfrm>
            <a:off x="2183172" y="3171846"/>
            <a:ext cx="366269" cy="359907"/>
            <a:chOff x="-60988625" y="2310475"/>
            <a:chExt cx="316650" cy="311150"/>
          </a:xfrm>
        </p:grpSpPr>
        <p:sp>
          <p:nvSpPr>
            <p:cNvPr id="10666" name="Google Shape;10666;p87"/>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87"/>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87"/>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87"/>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87"/>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87"/>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2" name="Google Shape;10672;p87"/>
          <p:cNvGrpSpPr/>
          <p:nvPr/>
        </p:nvGrpSpPr>
        <p:grpSpPr>
          <a:xfrm>
            <a:off x="2183634" y="3610009"/>
            <a:ext cx="365344" cy="368785"/>
            <a:chOff x="-60987050" y="2671400"/>
            <a:chExt cx="315850" cy="318825"/>
          </a:xfrm>
        </p:grpSpPr>
        <p:sp>
          <p:nvSpPr>
            <p:cNvPr id="10673" name="Google Shape;10673;p87"/>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87"/>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5" name="Google Shape;10675;p87"/>
          <p:cNvGrpSpPr/>
          <p:nvPr/>
        </p:nvGrpSpPr>
        <p:grpSpPr>
          <a:xfrm>
            <a:off x="3952500" y="3172771"/>
            <a:ext cx="368987" cy="358056"/>
            <a:chOff x="-59481900" y="2290800"/>
            <a:chExt cx="319000" cy="309550"/>
          </a:xfrm>
        </p:grpSpPr>
        <p:sp>
          <p:nvSpPr>
            <p:cNvPr id="10676" name="Google Shape;10676;p87"/>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87"/>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87"/>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87"/>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87"/>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87"/>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2" name="Google Shape;10682;p87"/>
          <p:cNvGrpSpPr/>
          <p:nvPr/>
        </p:nvGrpSpPr>
        <p:grpSpPr>
          <a:xfrm>
            <a:off x="1741805" y="1313544"/>
            <a:ext cx="368987" cy="366992"/>
            <a:chOff x="-64401400" y="1914475"/>
            <a:chExt cx="319000" cy="317275"/>
          </a:xfrm>
        </p:grpSpPr>
        <p:sp>
          <p:nvSpPr>
            <p:cNvPr id="10683" name="Google Shape;10683;p87"/>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87"/>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87"/>
            <p:cNvSpPr/>
            <p:nvPr/>
          </p:nvSpPr>
          <p:spPr>
            <a:xfrm>
              <a:off x="-64212375" y="2210450"/>
              <a:ext cx="5525" cy="25"/>
            </a:xfrm>
            <a:custGeom>
              <a:avLst/>
              <a:gdLst/>
              <a:ahLst/>
              <a:cxnLst/>
              <a:rect l="l" t="t" r="r" b="b"/>
              <a:pathLst>
                <a:path w="221" h="1" extrusionOk="0">
                  <a:moveTo>
                    <a:pt x="1" y="1"/>
                  </a:moveTo>
                  <a:lnTo>
                    <a:pt x="221" y="1"/>
                  </a:ln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6" name="Google Shape;10686;p87"/>
          <p:cNvGrpSpPr/>
          <p:nvPr/>
        </p:nvGrpSpPr>
        <p:grpSpPr>
          <a:xfrm>
            <a:off x="1806493" y="1794583"/>
            <a:ext cx="239610" cy="365517"/>
            <a:chOff x="-64343900" y="2282125"/>
            <a:chExt cx="207150" cy="316000"/>
          </a:xfrm>
        </p:grpSpPr>
        <p:sp>
          <p:nvSpPr>
            <p:cNvPr id="10687" name="Google Shape;10687;p87"/>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87"/>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9" name="Google Shape;10689;p87"/>
          <p:cNvSpPr/>
          <p:nvPr/>
        </p:nvSpPr>
        <p:spPr>
          <a:xfrm>
            <a:off x="1736288" y="22578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90" name="Google Shape;10690;p87"/>
          <p:cNvGrpSpPr/>
          <p:nvPr/>
        </p:nvGrpSpPr>
        <p:grpSpPr>
          <a:xfrm>
            <a:off x="3986941" y="1313804"/>
            <a:ext cx="318873" cy="366471"/>
            <a:chOff x="-62496925" y="1931475"/>
            <a:chExt cx="275675" cy="316825"/>
          </a:xfrm>
        </p:grpSpPr>
        <p:sp>
          <p:nvSpPr>
            <p:cNvPr id="10691" name="Google Shape;10691;p87"/>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87"/>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3" name="Google Shape;10693;p87"/>
          <p:cNvGrpSpPr/>
          <p:nvPr/>
        </p:nvGrpSpPr>
        <p:grpSpPr>
          <a:xfrm>
            <a:off x="3963691" y="1793629"/>
            <a:ext cx="365373" cy="367426"/>
            <a:chOff x="-62516625" y="2297875"/>
            <a:chExt cx="315875" cy="317650"/>
          </a:xfrm>
        </p:grpSpPr>
        <p:sp>
          <p:nvSpPr>
            <p:cNvPr id="10694" name="Google Shape;10694;p87"/>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87"/>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6" name="Google Shape;10696;p87"/>
          <p:cNvGrpSpPr/>
          <p:nvPr/>
        </p:nvGrpSpPr>
        <p:grpSpPr>
          <a:xfrm>
            <a:off x="3962332" y="2275588"/>
            <a:ext cx="368091" cy="334402"/>
            <a:chOff x="-62518200" y="2692475"/>
            <a:chExt cx="318225" cy="289100"/>
          </a:xfrm>
        </p:grpSpPr>
        <p:sp>
          <p:nvSpPr>
            <p:cNvPr id="10697" name="Google Shape;10697;p87"/>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87"/>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9" name="Google Shape;10699;p87"/>
          <p:cNvGrpSpPr/>
          <p:nvPr/>
        </p:nvGrpSpPr>
        <p:grpSpPr>
          <a:xfrm>
            <a:off x="2648986" y="2733112"/>
            <a:ext cx="309793" cy="365344"/>
            <a:chOff x="-60597975" y="1939525"/>
            <a:chExt cx="267825" cy="315850"/>
          </a:xfrm>
        </p:grpSpPr>
        <p:sp>
          <p:nvSpPr>
            <p:cNvPr id="10700" name="Google Shape;10700;p87"/>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87"/>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2" name="Google Shape;10702;p87"/>
          <p:cNvGrpSpPr/>
          <p:nvPr/>
        </p:nvGrpSpPr>
        <p:grpSpPr>
          <a:xfrm>
            <a:off x="2619389" y="3167537"/>
            <a:ext cx="368987" cy="368525"/>
            <a:chOff x="-60620800" y="2304600"/>
            <a:chExt cx="319000" cy="318600"/>
          </a:xfrm>
        </p:grpSpPr>
        <p:sp>
          <p:nvSpPr>
            <p:cNvPr id="10703" name="Google Shape;10703;p87"/>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87"/>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87"/>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6" name="Google Shape;10706;p87"/>
          <p:cNvGrpSpPr/>
          <p:nvPr/>
        </p:nvGrpSpPr>
        <p:grpSpPr>
          <a:xfrm>
            <a:off x="2620748" y="3663188"/>
            <a:ext cx="366269" cy="262426"/>
            <a:chOff x="-60621600" y="2716100"/>
            <a:chExt cx="316650" cy="226875"/>
          </a:xfrm>
        </p:grpSpPr>
        <p:sp>
          <p:nvSpPr>
            <p:cNvPr id="10707" name="Google Shape;10707;p87"/>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87"/>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9" name="Google Shape;10709;p87"/>
          <p:cNvGrpSpPr/>
          <p:nvPr/>
        </p:nvGrpSpPr>
        <p:grpSpPr>
          <a:xfrm>
            <a:off x="3957965" y="3611281"/>
            <a:ext cx="358056" cy="366240"/>
            <a:chOff x="-59475600" y="2658625"/>
            <a:chExt cx="309550" cy="316625"/>
          </a:xfrm>
        </p:grpSpPr>
        <p:sp>
          <p:nvSpPr>
            <p:cNvPr id="10710" name="Google Shape;10710;p87"/>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87"/>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87"/>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87"/>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87"/>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87"/>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87"/>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17" name="Google Shape;10717;p87"/>
          <p:cNvSpPr/>
          <p:nvPr/>
        </p:nvSpPr>
        <p:spPr>
          <a:xfrm>
            <a:off x="2175657" y="13143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87"/>
          <p:cNvSpPr/>
          <p:nvPr/>
        </p:nvSpPr>
        <p:spPr>
          <a:xfrm>
            <a:off x="2203001" y="17928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19" name="Google Shape;10719;p87"/>
          <p:cNvGrpSpPr/>
          <p:nvPr/>
        </p:nvGrpSpPr>
        <p:grpSpPr>
          <a:xfrm>
            <a:off x="2233086" y="2259206"/>
            <a:ext cx="263294" cy="367165"/>
            <a:chOff x="-63987100" y="2646800"/>
            <a:chExt cx="227625" cy="317425"/>
          </a:xfrm>
        </p:grpSpPr>
        <p:sp>
          <p:nvSpPr>
            <p:cNvPr id="10720" name="Google Shape;10720;p87"/>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87"/>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2" name="Google Shape;10722;p87"/>
          <p:cNvGrpSpPr/>
          <p:nvPr/>
        </p:nvGrpSpPr>
        <p:grpSpPr>
          <a:xfrm>
            <a:off x="852428" y="2730827"/>
            <a:ext cx="358056" cy="369913"/>
            <a:chOff x="-62148000" y="1930075"/>
            <a:chExt cx="309550" cy="319800"/>
          </a:xfrm>
        </p:grpSpPr>
        <p:sp>
          <p:nvSpPr>
            <p:cNvPr id="10723" name="Google Shape;10723;p87"/>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87"/>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5" name="Google Shape;10725;p87"/>
          <p:cNvGrpSpPr/>
          <p:nvPr/>
        </p:nvGrpSpPr>
        <p:grpSpPr>
          <a:xfrm>
            <a:off x="849695" y="3169113"/>
            <a:ext cx="363522" cy="365373"/>
            <a:chOff x="-62150375" y="2297875"/>
            <a:chExt cx="314275" cy="315875"/>
          </a:xfrm>
        </p:grpSpPr>
        <p:sp>
          <p:nvSpPr>
            <p:cNvPr id="10726" name="Google Shape;10726;p87"/>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87"/>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87"/>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87"/>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87"/>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1" name="Google Shape;10731;p87"/>
          <p:cNvGrpSpPr/>
          <p:nvPr/>
        </p:nvGrpSpPr>
        <p:grpSpPr>
          <a:xfrm>
            <a:off x="848322" y="3610356"/>
            <a:ext cx="366269" cy="368091"/>
            <a:chOff x="-62150375" y="2664925"/>
            <a:chExt cx="316650" cy="318225"/>
          </a:xfrm>
        </p:grpSpPr>
        <p:sp>
          <p:nvSpPr>
            <p:cNvPr id="10732" name="Google Shape;10732;p87"/>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87"/>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87"/>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87"/>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6" name="Google Shape;10736;p87"/>
          <p:cNvGrpSpPr/>
          <p:nvPr/>
        </p:nvGrpSpPr>
        <p:grpSpPr>
          <a:xfrm>
            <a:off x="3065911" y="2731333"/>
            <a:ext cx="367165" cy="368901"/>
            <a:chOff x="-60254550" y="1938025"/>
            <a:chExt cx="317425" cy="318925"/>
          </a:xfrm>
        </p:grpSpPr>
        <p:sp>
          <p:nvSpPr>
            <p:cNvPr id="10737" name="Google Shape;10737;p87"/>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87"/>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87"/>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87"/>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1" name="Google Shape;10741;p87"/>
          <p:cNvGrpSpPr/>
          <p:nvPr/>
        </p:nvGrpSpPr>
        <p:grpSpPr>
          <a:xfrm>
            <a:off x="3094149" y="3609907"/>
            <a:ext cx="310690" cy="368987"/>
            <a:chOff x="-60232500" y="2671225"/>
            <a:chExt cx="268600" cy="319000"/>
          </a:xfrm>
        </p:grpSpPr>
        <p:sp>
          <p:nvSpPr>
            <p:cNvPr id="10742" name="Google Shape;10742;p87"/>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87"/>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4" name="Google Shape;10744;p87"/>
          <p:cNvGrpSpPr/>
          <p:nvPr/>
        </p:nvGrpSpPr>
        <p:grpSpPr>
          <a:xfrm>
            <a:off x="2179643" y="4058541"/>
            <a:ext cx="365373" cy="368987"/>
            <a:chOff x="-59100700" y="1911950"/>
            <a:chExt cx="315875" cy="319000"/>
          </a:xfrm>
        </p:grpSpPr>
        <p:sp>
          <p:nvSpPr>
            <p:cNvPr id="10745" name="Google Shape;10745;p87"/>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87"/>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87"/>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87"/>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87"/>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87"/>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87"/>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87"/>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87"/>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87"/>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5" name="Google Shape;10755;p87"/>
          <p:cNvGrpSpPr/>
          <p:nvPr/>
        </p:nvGrpSpPr>
        <p:grpSpPr>
          <a:xfrm>
            <a:off x="2621810" y="1314021"/>
            <a:ext cx="379918" cy="366038"/>
            <a:chOff x="-63665750" y="1914325"/>
            <a:chExt cx="328450" cy="316450"/>
          </a:xfrm>
        </p:grpSpPr>
        <p:sp>
          <p:nvSpPr>
            <p:cNvPr id="10756" name="Google Shape;10756;p87"/>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87"/>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8" name="Google Shape;10758;p87"/>
          <p:cNvGrpSpPr/>
          <p:nvPr/>
        </p:nvGrpSpPr>
        <p:grpSpPr>
          <a:xfrm>
            <a:off x="2626814" y="1793065"/>
            <a:ext cx="369913" cy="368554"/>
            <a:chOff x="-63666550" y="2278975"/>
            <a:chExt cx="319800" cy="318625"/>
          </a:xfrm>
        </p:grpSpPr>
        <p:sp>
          <p:nvSpPr>
            <p:cNvPr id="10759" name="Google Shape;10759;p87"/>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87"/>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1" name="Google Shape;10761;p87"/>
          <p:cNvGrpSpPr/>
          <p:nvPr/>
        </p:nvGrpSpPr>
        <p:grpSpPr>
          <a:xfrm>
            <a:off x="2624081" y="2259090"/>
            <a:ext cx="375378" cy="367397"/>
            <a:chOff x="-63669700" y="2646600"/>
            <a:chExt cx="324525" cy="317625"/>
          </a:xfrm>
        </p:grpSpPr>
        <p:sp>
          <p:nvSpPr>
            <p:cNvPr id="10762" name="Google Shape;10762;p87"/>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87"/>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4" name="Google Shape;10764;p87"/>
          <p:cNvGrpSpPr/>
          <p:nvPr/>
        </p:nvGrpSpPr>
        <p:grpSpPr>
          <a:xfrm>
            <a:off x="1286361" y="2732418"/>
            <a:ext cx="366269" cy="366732"/>
            <a:chOff x="-61784125" y="1931250"/>
            <a:chExt cx="316650" cy="317050"/>
          </a:xfrm>
        </p:grpSpPr>
        <p:sp>
          <p:nvSpPr>
            <p:cNvPr id="10765" name="Google Shape;10765;p87"/>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87"/>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87"/>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87"/>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9" name="Google Shape;10769;p87"/>
          <p:cNvGrpSpPr/>
          <p:nvPr/>
        </p:nvGrpSpPr>
        <p:grpSpPr>
          <a:xfrm>
            <a:off x="1286360" y="3168665"/>
            <a:ext cx="366269" cy="366269"/>
            <a:chOff x="-61783350" y="2297100"/>
            <a:chExt cx="316650" cy="316650"/>
          </a:xfrm>
        </p:grpSpPr>
        <p:sp>
          <p:nvSpPr>
            <p:cNvPr id="10770" name="Google Shape;10770;p87"/>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87"/>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2" name="Google Shape;10772;p87"/>
          <p:cNvGrpSpPr/>
          <p:nvPr/>
        </p:nvGrpSpPr>
        <p:grpSpPr>
          <a:xfrm>
            <a:off x="1286360" y="3609748"/>
            <a:ext cx="366269" cy="369305"/>
            <a:chOff x="-61782550" y="2664925"/>
            <a:chExt cx="316650" cy="319275"/>
          </a:xfrm>
        </p:grpSpPr>
        <p:sp>
          <p:nvSpPr>
            <p:cNvPr id="10773" name="Google Shape;10773;p87"/>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87"/>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87"/>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6" name="Google Shape;10776;p87"/>
          <p:cNvGrpSpPr/>
          <p:nvPr/>
        </p:nvGrpSpPr>
        <p:grpSpPr>
          <a:xfrm>
            <a:off x="3508137" y="2741136"/>
            <a:ext cx="367165" cy="349294"/>
            <a:chOff x="-59889100" y="1945025"/>
            <a:chExt cx="317425" cy="301975"/>
          </a:xfrm>
        </p:grpSpPr>
        <p:sp>
          <p:nvSpPr>
            <p:cNvPr id="10777" name="Google Shape;10777;p87"/>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87"/>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87"/>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87"/>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1" name="Google Shape;10781;p87"/>
          <p:cNvGrpSpPr/>
          <p:nvPr/>
        </p:nvGrpSpPr>
        <p:grpSpPr>
          <a:xfrm>
            <a:off x="3040249" y="3168589"/>
            <a:ext cx="366648" cy="366420"/>
            <a:chOff x="6479471" y="2079003"/>
            <a:chExt cx="348923" cy="348706"/>
          </a:xfrm>
        </p:grpSpPr>
        <p:sp>
          <p:nvSpPr>
            <p:cNvPr id="10782" name="Google Shape;10782;p87"/>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83" name="Google Shape;10783;p87"/>
            <p:cNvGrpSpPr/>
            <p:nvPr/>
          </p:nvGrpSpPr>
          <p:grpSpPr>
            <a:xfrm>
              <a:off x="6520582" y="2079003"/>
              <a:ext cx="307811" cy="348706"/>
              <a:chOff x="-60218325" y="2304850"/>
              <a:chExt cx="279625" cy="316775"/>
            </a:xfrm>
          </p:grpSpPr>
          <p:sp>
            <p:nvSpPr>
              <p:cNvPr id="10784" name="Google Shape;10784;p87"/>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87"/>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87"/>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87"/>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87"/>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87"/>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87"/>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791" name="Google Shape;10791;p87"/>
          <p:cNvSpPr/>
          <p:nvPr/>
        </p:nvSpPr>
        <p:spPr>
          <a:xfrm>
            <a:off x="3501697" y="32082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92" name="Google Shape;10792;p87"/>
          <p:cNvGrpSpPr/>
          <p:nvPr/>
        </p:nvGrpSpPr>
        <p:grpSpPr>
          <a:xfrm>
            <a:off x="3507226" y="3611671"/>
            <a:ext cx="368987" cy="365459"/>
            <a:chOff x="-59889100" y="2671925"/>
            <a:chExt cx="319000" cy="315950"/>
          </a:xfrm>
        </p:grpSpPr>
        <p:sp>
          <p:nvSpPr>
            <p:cNvPr id="10793" name="Google Shape;10793;p87"/>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87"/>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87"/>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87"/>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7" name="Google Shape;10797;p87"/>
          <p:cNvGrpSpPr/>
          <p:nvPr/>
        </p:nvGrpSpPr>
        <p:grpSpPr>
          <a:xfrm>
            <a:off x="2620204" y="4054176"/>
            <a:ext cx="367165" cy="366269"/>
            <a:chOff x="-59092025" y="2296300"/>
            <a:chExt cx="317425" cy="316650"/>
          </a:xfrm>
        </p:grpSpPr>
        <p:sp>
          <p:nvSpPr>
            <p:cNvPr id="10798" name="Google Shape;10798;p87"/>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87"/>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0" name="Google Shape;10800;p87"/>
          <p:cNvGrpSpPr/>
          <p:nvPr/>
        </p:nvGrpSpPr>
        <p:grpSpPr>
          <a:xfrm>
            <a:off x="4865611" y="1305095"/>
            <a:ext cx="353174" cy="347599"/>
            <a:chOff x="683125" y="1955275"/>
            <a:chExt cx="299325" cy="294600"/>
          </a:xfrm>
        </p:grpSpPr>
        <p:sp>
          <p:nvSpPr>
            <p:cNvPr id="10801" name="Google Shape;10801;p87"/>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87"/>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87"/>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87"/>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5" name="Google Shape;10805;p87"/>
          <p:cNvGrpSpPr/>
          <p:nvPr/>
        </p:nvGrpSpPr>
        <p:grpSpPr>
          <a:xfrm>
            <a:off x="4866541" y="1755653"/>
            <a:ext cx="351315" cy="349486"/>
            <a:chOff x="685475" y="2318350"/>
            <a:chExt cx="297750" cy="296200"/>
          </a:xfrm>
        </p:grpSpPr>
        <p:sp>
          <p:nvSpPr>
            <p:cNvPr id="10806" name="Google Shape;10806;p87"/>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87"/>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87"/>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09" name="Google Shape;10809;p87"/>
          <p:cNvSpPr/>
          <p:nvPr/>
        </p:nvSpPr>
        <p:spPr>
          <a:xfrm>
            <a:off x="4867924" y="21974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10" name="Google Shape;10810;p87"/>
          <p:cNvGrpSpPr/>
          <p:nvPr/>
        </p:nvGrpSpPr>
        <p:grpSpPr>
          <a:xfrm>
            <a:off x="7094699" y="1304859"/>
            <a:ext cx="309517" cy="348071"/>
            <a:chOff x="2523000" y="1954875"/>
            <a:chExt cx="262325" cy="295000"/>
          </a:xfrm>
        </p:grpSpPr>
        <p:sp>
          <p:nvSpPr>
            <p:cNvPr id="10811" name="Google Shape;10811;p87"/>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87"/>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3" name="Google Shape;10813;p87"/>
          <p:cNvGrpSpPr/>
          <p:nvPr/>
        </p:nvGrpSpPr>
        <p:grpSpPr>
          <a:xfrm>
            <a:off x="7073800" y="1756125"/>
            <a:ext cx="351315" cy="348542"/>
            <a:chOff x="2508825" y="2318350"/>
            <a:chExt cx="297750" cy="295400"/>
          </a:xfrm>
        </p:grpSpPr>
        <p:sp>
          <p:nvSpPr>
            <p:cNvPr id="10814" name="Google Shape;10814;p87"/>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87"/>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16" name="Google Shape;10816;p87"/>
          <p:cNvSpPr/>
          <p:nvPr/>
        </p:nvSpPr>
        <p:spPr>
          <a:xfrm>
            <a:off x="7074663" y="21974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17" name="Google Shape;10817;p87"/>
          <p:cNvGrpSpPr/>
          <p:nvPr/>
        </p:nvGrpSpPr>
        <p:grpSpPr>
          <a:xfrm>
            <a:off x="5747373" y="2670178"/>
            <a:ext cx="347599" cy="348513"/>
            <a:chOff x="4321150" y="1946600"/>
            <a:chExt cx="294600" cy="295375"/>
          </a:xfrm>
        </p:grpSpPr>
        <p:sp>
          <p:nvSpPr>
            <p:cNvPr id="10818" name="Google Shape;10818;p87"/>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87"/>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87"/>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21" name="Google Shape;10821;p87"/>
          <p:cNvSpPr/>
          <p:nvPr/>
        </p:nvSpPr>
        <p:spPr>
          <a:xfrm>
            <a:off x="5744000" y="31702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87"/>
          <p:cNvSpPr/>
          <p:nvPr/>
        </p:nvSpPr>
        <p:spPr>
          <a:xfrm>
            <a:off x="5744472" y="36084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87"/>
          <p:cNvSpPr/>
          <p:nvPr/>
        </p:nvSpPr>
        <p:spPr>
          <a:xfrm>
            <a:off x="8020096" y="26710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87"/>
          <p:cNvSpPr/>
          <p:nvPr/>
        </p:nvSpPr>
        <p:spPr>
          <a:xfrm>
            <a:off x="5310365" y="13041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25" name="Google Shape;10825;p87"/>
          <p:cNvGrpSpPr/>
          <p:nvPr/>
        </p:nvGrpSpPr>
        <p:grpSpPr>
          <a:xfrm>
            <a:off x="5309921" y="1756125"/>
            <a:ext cx="352230" cy="348542"/>
            <a:chOff x="1049375" y="2318350"/>
            <a:chExt cx="298525" cy="295400"/>
          </a:xfrm>
        </p:grpSpPr>
        <p:sp>
          <p:nvSpPr>
            <p:cNvPr id="10826" name="Google Shape;10826;p87"/>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87"/>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87"/>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87"/>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0" name="Google Shape;10830;p87"/>
          <p:cNvGrpSpPr/>
          <p:nvPr/>
        </p:nvGrpSpPr>
        <p:grpSpPr>
          <a:xfrm>
            <a:off x="5310393" y="2196576"/>
            <a:ext cx="351286" cy="351286"/>
            <a:chOff x="1049375" y="2680675"/>
            <a:chExt cx="297725" cy="297725"/>
          </a:xfrm>
        </p:grpSpPr>
        <p:sp>
          <p:nvSpPr>
            <p:cNvPr id="10831" name="Google Shape;10831;p87"/>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87"/>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3" name="Google Shape;10833;p87"/>
          <p:cNvGrpSpPr/>
          <p:nvPr/>
        </p:nvGrpSpPr>
        <p:grpSpPr>
          <a:xfrm>
            <a:off x="7523845" y="1304623"/>
            <a:ext cx="348513" cy="348542"/>
            <a:chOff x="2872725" y="1954475"/>
            <a:chExt cx="295375" cy="295400"/>
          </a:xfrm>
        </p:grpSpPr>
        <p:sp>
          <p:nvSpPr>
            <p:cNvPr id="10834" name="Google Shape;10834;p87"/>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87"/>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87"/>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7" name="Google Shape;10837;p87"/>
          <p:cNvGrpSpPr/>
          <p:nvPr/>
        </p:nvGrpSpPr>
        <p:grpSpPr>
          <a:xfrm>
            <a:off x="7545216" y="1755196"/>
            <a:ext cx="305771" cy="350401"/>
            <a:chOff x="2890050" y="2318350"/>
            <a:chExt cx="259150" cy="296975"/>
          </a:xfrm>
        </p:grpSpPr>
        <p:sp>
          <p:nvSpPr>
            <p:cNvPr id="10838" name="Google Shape;10838;p87"/>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87"/>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40" name="Google Shape;10840;p87"/>
          <p:cNvSpPr/>
          <p:nvPr/>
        </p:nvSpPr>
        <p:spPr>
          <a:xfrm>
            <a:off x="7585093" y="21969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41" name="Google Shape;10841;p87"/>
          <p:cNvGrpSpPr/>
          <p:nvPr/>
        </p:nvGrpSpPr>
        <p:grpSpPr>
          <a:xfrm>
            <a:off x="6187732" y="2670650"/>
            <a:ext cx="347569" cy="347569"/>
            <a:chOff x="4685050" y="1945825"/>
            <a:chExt cx="294575" cy="294575"/>
          </a:xfrm>
        </p:grpSpPr>
        <p:sp>
          <p:nvSpPr>
            <p:cNvPr id="10842" name="Google Shape;10842;p87"/>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87"/>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87"/>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87"/>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87"/>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47" name="Google Shape;10847;p87"/>
          <p:cNvSpPr/>
          <p:nvPr/>
        </p:nvSpPr>
        <p:spPr>
          <a:xfrm>
            <a:off x="6187137" y="31595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87"/>
          <p:cNvSpPr/>
          <p:nvPr/>
        </p:nvSpPr>
        <p:spPr>
          <a:xfrm>
            <a:off x="6208050" y="36074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49" name="Google Shape;10849;p87"/>
          <p:cNvGrpSpPr/>
          <p:nvPr/>
        </p:nvGrpSpPr>
        <p:grpSpPr>
          <a:xfrm>
            <a:off x="7958004" y="3159625"/>
            <a:ext cx="348513" cy="347599"/>
            <a:chOff x="6131900" y="2301825"/>
            <a:chExt cx="295375" cy="294600"/>
          </a:xfrm>
        </p:grpSpPr>
        <p:sp>
          <p:nvSpPr>
            <p:cNvPr id="10850" name="Google Shape;10850;p87"/>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87"/>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87"/>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87"/>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4" name="Google Shape;10854;p87"/>
          <p:cNvGrpSpPr/>
          <p:nvPr/>
        </p:nvGrpSpPr>
        <p:grpSpPr>
          <a:xfrm>
            <a:off x="5753997" y="1304166"/>
            <a:ext cx="351315" cy="349457"/>
            <a:chOff x="1412450" y="1954475"/>
            <a:chExt cx="297750" cy="296175"/>
          </a:xfrm>
        </p:grpSpPr>
        <p:sp>
          <p:nvSpPr>
            <p:cNvPr id="10855" name="Google Shape;10855;p87"/>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87"/>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57" name="Google Shape;10857;p87"/>
          <p:cNvSpPr/>
          <p:nvPr/>
        </p:nvSpPr>
        <p:spPr>
          <a:xfrm>
            <a:off x="5755346" y="17574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58" name="Google Shape;10858;p87"/>
          <p:cNvGrpSpPr/>
          <p:nvPr/>
        </p:nvGrpSpPr>
        <p:grpSpPr>
          <a:xfrm>
            <a:off x="5753997" y="2196694"/>
            <a:ext cx="351315" cy="351050"/>
            <a:chOff x="1413250" y="2680675"/>
            <a:chExt cx="297750" cy="297525"/>
          </a:xfrm>
        </p:grpSpPr>
        <p:sp>
          <p:nvSpPr>
            <p:cNvPr id="10859" name="Google Shape;10859;p87"/>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87"/>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87"/>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87"/>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63" name="Google Shape;10863;p87"/>
          <p:cNvSpPr/>
          <p:nvPr/>
        </p:nvSpPr>
        <p:spPr>
          <a:xfrm>
            <a:off x="8012357" y="13041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87"/>
          <p:cNvSpPr/>
          <p:nvPr/>
        </p:nvSpPr>
        <p:spPr>
          <a:xfrm>
            <a:off x="7964498" y="17563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87"/>
          <p:cNvSpPr/>
          <p:nvPr/>
        </p:nvSpPr>
        <p:spPr>
          <a:xfrm>
            <a:off x="7971931" y="21974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66" name="Google Shape;10866;p87"/>
          <p:cNvGrpSpPr/>
          <p:nvPr/>
        </p:nvGrpSpPr>
        <p:grpSpPr>
          <a:xfrm>
            <a:off x="6630407" y="2670311"/>
            <a:ext cx="350371" cy="348247"/>
            <a:chOff x="5045775" y="1946400"/>
            <a:chExt cx="296950" cy="295150"/>
          </a:xfrm>
        </p:grpSpPr>
        <p:sp>
          <p:nvSpPr>
            <p:cNvPr id="10867" name="Google Shape;10867;p87"/>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87"/>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9" name="Google Shape;10869;p87"/>
          <p:cNvGrpSpPr/>
          <p:nvPr/>
        </p:nvGrpSpPr>
        <p:grpSpPr>
          <a:xfrm>
            <a:off x="6629006" y="3179138"/>
            <a:ext cx="353174" cy="308573"/>
            <a:chOff x="5046550" y="2327025"/>
            <a:chExt cx="299325" cy="261525"/>
          </a:xfrm>
        </p:grpSpPr>
        <p:sp>
          <p:nvSpPr>
            <p:cNvPr id="10870" name="Google Shape;10870;p87"/>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87"/>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87"/>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73" name="Google Shape;10873;p87"/>
          <p:cNvSpPr/>
          <p:nvPr/>
        </p:nvSpPr>
        <p:spPr>
          <a:xfrm>
            <a:off x="6707866" y="36074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74" name="Google Shape;10874;p87"/>
          <p:cNvGrpSpPr/>
          <p:nvPr/>
        </p:nvGrpSpPr>
        <p:grpSpPr>
          <a:xfrm>
            <a:off x="7956604" y="3608476"/>
            <a:ext cx="351315" cy="348513"/>
            <a:chOff x="6167350" y="2672800"/>
            <a:chExt cx="297750" cy="295375"/>
          </a:xfrm>
        </p:grpSpPr>
        <p:sp>
          <p:nvSpPr>
            <p:cNvPr id="10875" name="Google Shape;10875;p87"/>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87"/>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87"/>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87"/>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87"/>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0" name="Google Shape;10880;p87"/>
          <p:cNvGrpSpPr/>
          <p:nvPr/>
        </p:nvGrpSpPr>
        <p:grpSpPr>
          <a:xfrm>
            <a:off x="6197601" y="1303709"/>
            <a:ext cx="347599" cy="350371"/>
            <a:chOff x="1777925" y="1953700"/>
            <a:chExt cx="294600" cy="296950"/>
          </a:xfrm>
        </p:grpSpPr>
        <p:sp>
          <p:nvSpPr>
            <p:cNvPr id="10881" name="Google Shape;10881;p87"/>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87"/>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87"/>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87"/>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5" name="Google Shape;10885;p87"/>
          <p:cNvGrpSpPr/>
          <p:nvPr/>
        </p:nvGrpSpPr>
        <p:grpSpPr>
          <a:xfrm>
            <a:off x="6213411" y="1756597"/>
            <a:ext cx="315977" cy="347599"/>
            <a:chOff x="1790525" y="2319150"/>
            <a:chExt cx="267800" cy="294600"/>
          </a:xfrm>
        </p:grpSpPr>
        <p:sp>
          <p:nvSpPr>
            <p:cNvPr id="10886" name="Google Shape;10886;p87"/>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87"/>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88" name="Google Shape;10888;p87"/>
          <p:cNvSpPr/>
          <p:nvPr/>
        </p:nvSpPr>
        <p:spPr>
          <a:xfrm>
            <a:off x="6196153" y="21969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89" name="Google Shape;10889;p87"/>
          <p:cNvGrpSpPr/>
          <p:nvPr/>
        </p:nvGrpSpPr>
        <p:grpSpPr>
          <a:xfrm>
            <a:off x="4866386" y="2670163"/>
            <a:ext cx="349457" cy="348542"/>
            <a:chOff x="3599700" y="1954475"/>
            <a:chExt cx="296175" cy="295400"/>
          </a:xfrm>
        </p:grpSpPr>
        <p:sp>
          <p:nvSpPr>
            <p:cNvPr id="10890" name="Google Shape;10890;p87"/>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87"/>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87"/>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3" name="Google Shape;10893;p87"/>
          <p:cNvGrpSpPr/>
          <p:nvPr/>
        </p:nvGrpSpPr>
        <p:grpSpPr>
          <a:xfrm>
            <a:off x="4867316" y="3159626"/>
            <a:ext cx="347599" cy="347599"/>
            <a:chOff x="3601275" y="2319150"/>
            <a:chExt cx="294600" cy="294600"/>
          </a:xfrm>
        </p:grpSpPr>
        <p:sp>
          <p:nvSpPr>
            <p:cNvPr id="10894" name="Google Shape;10894;p87"/>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87"/>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96" name="Google Shape;10896;p87"/>
          <p:cNvSpPr/>
          <p:nvPr/>
        </p:nvSpPr>
        <p:spPr>
          <a:xfrm>
            <a:off x="4866749" y="36084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97" name="Google Shape;10897;p87"/>
          <p:cNvGrpSpPr/>
          <p:nvPr/>
        </p:nvGrpSpPr>
        <p:grpSpPr>
          <a:xfrm>
            <a:off x="7087019" y="2669721"/>
            <a:ext cx="328071" cy="349427"/>
            <a:chOff x="5421475" y="1945825"/>
            <a:chExt cx="278050" cy="296150"/>
          </a:xfrm>
        </p:grpSpPr>
        <p:sp>
          <p:nvSpPr>
            <p:cNvPr id="10898" name="Google Shape;10898;p87"/>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87"/>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87"/>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87"/>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87"/>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87"/>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87"/>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87"/>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06" name="Google Shape;10906;p87"/>
          <p:cNvSpPr/>
          <p:nvPr/>
        </p:nvSpPr>
        <p:spPr>
          <a:xfrm>
            <a:off x="7074326" y="31577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07" name="Google Shape;10907;p87"/>
          <p:cNvGrpSpPr/>
          <p:nvPr/>
        </p:nvGrpSpPr>
        <p:grpSpPr>
          <a:xfrm>
            <a:off x="7075869" y="3670273"/>
            <a:ext cx="350371" cy="224918"/>
            <a:chOff x="5411225" y="2726350"/>
            <a:chExt cx="296950" cy="190625"/>
          </a:xfrm>
        </p:grpSpPr>
        <p:sp>
          <p:nvSpPr>
            <p:cNvPr id="10908" name="Google Shape;10908;p87"/>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87"/>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0" name="Google Shape;10910;p87"/>
          <p:cNvGrpSpPr/>
          <p:nvPr/>
        </p:nvGrpSpPr>
        <p:grpSpPr>
          <a:xfrm>
            <a:off x="6185904" y="4059546"/>
            <a:ext cx="351286" cy="326390"/>
            <a:chOff x="6524150" y="1938725"/>
            <a:chExt cx="297725" cy="276625"/>
          </a:xfrm>
        </p:grpSpPr>
        <p:sp>
          <p:nvSpPr>
            <p:cNvPr id="10911" name="Google Shape;10911;p87"/>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87"/>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87"/>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87"/>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5" name="Google Shape;10915;p87"/>
          <p:cNvGrpSpPr/>
          <p:nvPr/>
        </p:nvGrpSpPr>
        <p:grpSpPr>
          <a:xfrm>
            <a:off x="6637536" y="1304166"/>
            <a:ext cx="350401" cy="349457"/>
            <a:chOff x="2141000" y="1954475"/>
            <a:chExt cx="296975" cy="296175"/>
          </a:xfrm>
        </p:grpSpPr>
        <p:sp>
          <p:nvSpPr>
            <p:cNvPr id="10916" name="Google Shape;10916;p87"/>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87"/>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87"/>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87"/>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0" name="Google Shape;10920;p87"/>
          <p:cNvGrpSpPr/>
          <p:nvPr/>
        </p:nvGrpSpPr>
        <p:grpSpPr>
          <a:xfrm>
            <a:off x="6631047" y="1756007"/>
            <a:ext cx="363380" cy="348778"/>
            <a:chOff x="2140225" y="2318650"/>
            <a:chExt cx="307975" cy="295600"/>
          </a:xfrm>
        </p:grpSpPr>
        <p:sp>
          <p:nvSpPr>
            <p:cNvPr id="10921" name="Google Shape;10921;p87"/>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87"/>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3" name="Google Shape;10923;p87"/>
          <p:cNvGrpSpPr/>
          <p:nvPr/>
        </p:nvGrpSpPr>
        <p:grpSpPr>
          <a:xfrm>
            <a:off x="6636607" y="2197505"/>
            <a:ext cx="352259" cy="349427"/>
            <a:chOff x="2139425" y="2682250"/>
            <a:chExt cx="298550" cy="296150"/>
          </a:xfrm>
        </p:grpSpPr>
        <p:sp>
          <p:nvSpPr>
            <p:cNvPr id="10924" name="Google Shape;10924;p87"/>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87"/>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87"/>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87"/>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8" name="Google Shape;10928;p87"/>
          <p:cNvGrpSpPr/>
          <p:nvPr/>
        </p:nvGrpSpPr>
        <p:grpSpPr>
          <a:xfrm>
            <a:off x="5301219" y="2711991"/>
            <a:ext cx="350401" cy="264888"/>
            <a:chOff x="3962775" y="1990700"/>
            <a:chExt cx="296975" cy="224500"/>
          </a:xfrm>
        </p:grpSpPr>
        <p:sp>
          <p:nvSpPr>
            <p:cNvPr id="10929" name="Google Shape;10929;p87"/>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87"/>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87"/>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87"/>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3" name="Google Shape;10933;p87"/>
          <p:cNvGrpSpPr/>
          <p:nvPr/>
        </p:nvGrpSpPr>
        <p:grpSpPr>
          <a:xfrm>
            <a:off x="5301691" y="3158697"/>
            <a:ext cx="349457" cy="349457"/>
            <a:chOff x="3963575" y="2317575"/>
            <a:chExt cx="296175" cy="296175"/>
          </a:xfrm>
        </p:grpSpPr>
        <p:sp>
          <p:nvSpPr>
            <p:cNvPr id="10934" name="Google Shape;10934;p87"/>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87"/>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87"/>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87"/>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87"/>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87"/>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87"/>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87"/>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87"/>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87"/>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87"/>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87"/>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87"/>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87"/>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87"/>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87"/>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0" name="Google Shape;10950;p87"/>
          <p:cNvGrpSpPr/>
          <p:nvPr/>
        </p:nvGrpSpPr>
        <p:grpSpPr>
          <a:xfrm>
            <a:off x="5301691" y="3608476"/>
            <a:ext cx="349457" cy="348513"/>
            <a:chOff x="3962775" y="2683025"/>
            <a:chExt cx="296175" cy="295375"/>
          </a:xfrm>
        </p:grpSpPr>
        <p:sp>
          <p:nvSpPr>
            <p:cNvPr id="10951" name="Google Shape;10951;p87"/>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87"/>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87"/>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54" name="Google Shape;10954;p87"/>
          <p:cNvSpPr/>
          <p:nvPr/>
        </p:nvSpPr>
        <p:spPr>
          <a:xfrm>
            <a:off x="7513275" y="26701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55" name="Google Shape;10955;p87"/>
          <p:cNvGrpSpPr/>
          <p:nvPr/>
        </p:nvGrpSpPr>
        <p:grpSpPr>
          <a:xfrm>
            <a:off x="7516228" y="3159168"/>
            <a:ext cx="348513" cy="348513"/>
            <a:chOff x="5775900" y="2308125"/>
            <a:chExt cx="295375" cy="295375"/>
          </a:xfrm>
        </p:grpSpPr>
        <p:sp>
          <p:nvSpPr>
            <p:cNvPr id="10956" name="Google Shape;10956;p87"/>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87"/>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87"/>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87"/>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87"/>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1" name="Google Shape;10961;p87"/>
          <p:cNvGrpSpPr/>
          <p:nvPr/>
        </p:nvGrpSpPr>
        <p:grpSpPr>
          <a:xfrm>
            <a:off x="7537142" y="3608004"/>
            <a:ext cx="306686" cy="349457"/>
            <a:chOff x="5794025" y="2673575"/>
            <a:chExt cx="259925" cy="296175"/>
          </a:xfrm>
        </p:grpSpPr>
        <p:sp>
          <p:nvSpPr>
            <p:cNvPr id="10962" name="Google Shape;10962;p87"/>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87"/>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64" name="Google Shape;10964;p87"/>
          <p:cNvSpPr/>
          <p:nvPr/>
        </p:nvSpPr>
        <p:spPr>
          <a:xfrm>
            <a:off x="6637977" y="40790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968"/>
        <p:cNvGrpSpPr/>
        <p:nvPr/>
      </p:nvGrpSpPr>
      <p:grpSpPr>
        <a:xfrm>
          <a:off x="0" y="0"/>
          <a:ext cx="0" cy="0"/>
          <a:chOff x="0" y="0"/>
          <a:chExt cx="0" cy="0"/>
        </a:xfrm>
      </p:grpSpPr>
      <p:sp>
        <p:nvSpPr>
          <p:cNvPr id="10969" name="Google Shape;10969;p88"/>
          <p:cNvSpPr txBox="1">
            <a:spLocks noGrp="1"/>
          </p:cNvSpPr>
          <p:nvPr>
            <p:ph type="title" idx="4294967295"/>
          </p:nvPr>
        </p:nvSpPr>
        <p:spPr>
          <a:xfrm>
            <a:off x="849675" y="715988"/>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970" name="Google Shape;10970;p88"/>
          <p:cNvSpPr txBox="1">
            <a:spLocks noGrp="1"/>
          </p:cNvSpPr>
          <p:nvPr>
            <p:ph type="title" idx="4294967295"/>
          </p:nvPr>
        </p:nvSpPr>
        <p:spPr>
          <a:xfrm>
            <a:off x="4858400" y="715988"/>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0971" name="Google Shape;10971;p88"/>
          <p:cNvGrpSpPr/>
          <p:nvPr/>
        </p:nvGrpSpPr>
        <p:grpSpPr>
          <a:xfrm>
            <a:off x="882957" y="1306638"/>
            <a:ext cx="292442" cy="355741"/>
            <a:chOff x="-35830350" y="1912725"/>
            <a:chExt cx="241050" cy="293225"/>
          </a:xfrm>
        </p:grpSpPr>
        <p:sp>
          <p:nvSpPr>
            <p:cNvPr id="10972" name="Google Shape;10972;p88"/>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88"/>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4" name="Google Shape;10974;p88"/>
          <p:cNvGrpSpPr/>
          <p:nvPr/>
        </p:nvGrpSpPr>
        <p:grpSpPr>
          <a:xfrm>
            <a:off x="851444" y="1766235"/>
            <a:ext cx="355468" cy="353587"/>
            <a:chOff x="-35854750" y="2272675"/>
            <a:chExt cx="293000" cy="291450"/>
          </a:xfrm>
        </p:grpSpPr>
        <p:sp>
          <p:nvSpPr>
            <p:cNvPr id="10975" name="Google Shape;10975;p88"/>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88"/>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88"/>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8" name="Google Shape;10978;p88"/>
          <p:cNvGrpSpPr/>
          <p:nvPr/>
        </p:nvGrpSpPr>
        <p:grpSpPr>
          <a:xfrm>
            <a:off x="850958" y="2220821"/>
            <a:ext cx="356438" cy="354558"/>
            <a:chOff x="-35853975" y="2631825"/>
            <a:chExt cx="293800" cy="292250"/>
          </a:xfrm>
        </p:grpSpPr>
        <p:sp>
          <p:nvSpPr>
            <p:cNvPr id="10979" name="Google Shape;10979;p88"/>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88"/>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88"/>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88"/>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88"/>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4" name="Google Shape;10984;p88"/>
          <p:cNvGrpSpPr/>
          <p:nvPr/>
        </p:nvGrpSpPr>
        <p:grpSpPr>
          <a:xfrm>
            <a:off x="3089562" y="1307714"/>
            <a:ext cx="353587" cy="353587"/>
            <a:chOff x="-34032200" y="1916675"/>
            <a:chExt cx="291450" cy="291450"/>
          </a:xfrm>
        </p:grpSpPr>
        <p:sp>
          <p:nvSpPr>
            <p:cNvPr id="10985" name="Google Shape;10985;p88"/>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88"/>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88"/>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88"/>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89" name="Google Shape;10989;p88"/>
          <p:cNvSpPr/>
          <p:nvPr/>
        </p:nvSpPr>
        <p:spPr>
          <a:xfrm>
            <a:off x="3086014" y="1764916"/>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90" name="Google Shape;10990;p88"/>
          <p:cNvGrpSpPr/>
          <p:nvPr/>
        </p:nvGrpSpPr>
        <p:grpSpPr>
          <a:xfrm>
            <a:off x="3089092" y="2220821"/>
            <a:ext cx="354527" cy="354558"/>
            <a:chOff x="-34032200" y="2634975"/>
            <a:chExt cx="292225" cy="292250"/>
          </a:xfrm>
        </p:grpSpPr>
        <p:sp>
          <p:nvSpPr>
            <p:cNvPr id="10991" name="Google Shape;10991;p88"/>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88"/>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88"/>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4" name="Google Shape;10994;p88"/>
          <p:cNvGrpSpPr/>
          <p:nvPr/>
        </p:nvGrpSpPr>
        <p:grpSpPr>
          <a:xfrm>
            <a:off x="1739487" y="2687069"/>
            <a:ext cx="358379" cy="354527"/>
            <a:chOff x="-32245875" y="1938725"/>
            <a:chExt cx="295400" cy="292225"/>
          </a:xfrm>
        </p:grpSpPr>
        <p:sp>
          <p:nvSpPr>
            <p:cNvPr id="10995" name="Google Shape;10995;p88"/>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88"/>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88"/>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8" name="Google Shape;10998;p88"/>
          <p:cNvGrpSpPr/>
          <p:nvPr/>
        </p:nvGrpSpPr>
        <p:grpSpPr>
          <a:xfrm>
            <a:off x="1736150" y="3156468"/>
            <a:ext cx="365052" cy="352162"/>
            <a:chOff x="-32243500" y="2299850"/>
            <a:chExt cx="300900" cy="290275"/>
          </a:xfrm>
        </p:grpSpPr>
        <p:sp>
          <p:nvSpPr>
            <p:cNvPr id="10999" name="Google Shape;10999;p88"/>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88"/>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01" name="Google Shape;11001;p88"/>
          <p:cNvSpPr/>
          <p:nvPr/>
        </p:nvSpPr>
        <p:spPr>
          <a:xfrm>
            <a:off x="1737541" y="3616837"/>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02" name="Google Shape;11002;p88"/>
          <p:cNvGrpSpPr/>
          <p:nvPr/>
        </p:nvGrpSpPr>
        <p:grpSpPr>
          <a:xfrm>
            <a:off x="1299432" y="1306759"/>
            <a:ext cx="354527" cy="355498"/>
            <a:chOff x="-35495600" y="1912725"/>
            <a:chExt cx="292225" cy="293025"/>
          </a:xfrm>
        </p:grpSpPr>
        <p:sp>
          <p:nvSpPr>
            <p:cNvPr id="11003" name="Google Shape;11003;p88"/>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88"/>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88"/>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06" name="Google Shape;11006;p88"/>
          <p:cNvSpPr/>
          <p:nvPr/>
        </p:nvSpPr>
        <p:spPr>
          <a:xfrm>
            <a:off x="1295266" y="1765962"/>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07" name="Google Shape;11007;p88"/>
          <p:cNvGrpSpPr/>
          <p:nvPr/>
        </p:nvGrpSpPr>
        <p:grpSpPr>
          <a:xfrm>
            <a:off x="1299432" y="2221307"/>
            <a:ext cx="354527" cy="353587"/>
            <a:chOff x="-35495600" y="2631825"/>
            <a:chExt cx="292225" cy="291450"/>
          </a:xfrm>
        </p:grpSpPr>
        <p:sp>
          <p:nvSpPr>
            <p:cNvPr id="11008" name="Google Shape;11008;p88"/>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88"/>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88"/>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88"/>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2" name="Google Shape;11012;p88"/>
          <p:cNvGrpSpPr/>
          <p:nvPr/>
        </p:nvGrpSpPr>
        <p:grpSpPr>
          <a:xfrm>
            <a:off x="3537081" y="1307714"/>
            <a:ext cx="353587" cy="353587"/>
            <a:chOff x="-33673825" y="1916675"/>
            <a:chExt cx="291450" cy="291450"/>
          </a:xfrm>
        </p:grpSpPr>
        <p:sp>
          <p:nvSpPr>
            <p:cNvPr id="11013" name="Google Shape;11013;p88"/>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88"/>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88"/>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88"/>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7" name="Google Shape;11017;p88"/>
          <p:cNvGrpSpPr/>
          <p:nvPr/>
        </p:nvGrpSpPr>
        <p:grpSpPr>
          <a:xfrm>
            <a:off x="3534700" y="1765295"/>
            <a:ext cx="358349" cy="355468"/>
            <a:chOff x="-33676975" y="2275050"/>
            <a:chExt cx="295375" cy="293000"/>
          </a:xfrm>
        </p:grpSpPr>
        <p:sp>
          <p:nvSpPr>
            <p:cNvPr id="11018" name="Google Shape;11018;p88"/>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88"/>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88"/>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1" name="Google Shape;11021;p88"/>
          <p:cNvGrpSpPr/>
          <p:nvPr/>
        </p:nvGrpSpPr>
        <p:grpSpPr>
          <a:xfrm>
            <a:off x="3537081" y="2220594"/>
            <a:ext cx="353587" cy="355013"/>
            <a:chOff x="-33673825" y="2634975"/>
            <a:chExt cx="291450" cy="292625"/>
          </a:xfrm>
        </p:grpSpPr>
        <p:sp>
          <p:nvSpPr>
            <p:cNvPr id="11022" name="Google Shape;11022;p88"/>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88"/>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4" name="Google Shape;11024;p88"/>
          <p:cNvGrpSpPr/>
          <p:nvPr/>
        </p:nvGrpSpPr>
        <p:grpSpPr>
          <a:xfrm>
            <a:off x="2205089" y="2687509"/>
            <a:ext cx="329687" cy="353648"/>
            <a:chOff x="-31874100" y="1939525"/>
            <a:chExt cx="271750" cy="291500"/>
          </a:xfrm>
        </p:grpSpPr>
        <p:sp>
          <p:nvSpPr>
            <p:cNvPr id="11025" name="Google Shape;11025;p88"/>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88"/>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27" name="Google Shape;11027;p88"/>
          <p:cNvSpPr/>
          <p:nvPr/>
        </p:nvSpPr>
        <p:spPr>
          <a:xfrm>
            <a:off x="2211275" y="3155955"/>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28" name="Google Shape;11028;p88"/>
          <p:cNvGrpSpPr/>
          <p:nvPr/>
        </p:nvGrpSpPr>
        <p:grpSpPr>
          <a:xfrm>
            <a:off x="2186451" y="3616531"/>
            <a:ext cx="366963" cy="352768"/>
            <a:chOff x="-31889075" y="2658950"/>
            <a:chExt cx="302475" cy="290775"/>
          </a:xfrm>
        </p:grpSpPr>
        <p:sp>
          <p:nvSpPr>
            <p:cNvPr id="11029" name="Google Shape;11029;p88"/>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88"/>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31" name="Google Shape;11031;p88"/>
          <p:cNvSpPr/>
          <p:nvPr/>
        </p:nvSpPr>
        <p:spPr>
          <a:xfrm>
            <a:off x="3974577" y="3155469"/>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2" name="Google Shape;11032;p88"/>
          <p:cNvGrpSpPr/>
          <p:nvPr/>
        </p:nvGrpSpPr>
        <p:grpSpPr>
          <a:xfrm>
            <a:off x="1747421" y="1306759"/>
            <a:ext cx="354527" cy="355498"/>
            <a:chOff x="-35136450" y="1912725"/>
            <a:chExt cx="292225" cy="293025"/>
          </a:xfrm>
        </p:grpSpPr>
        <p:sp>
          <p:nvSpPr>
            <p:cNvPr id="11033" name="Google Shape;11033;p88"/>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88"/>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88"/>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6" name="Google Shape;11036;p88"/>
          <p:cNvGrpSpPr/>
          <p:nvPr/>
        </p:nvGrpSpPr>
        <p:grpSpPr>
          <a:xfrm>
            <a:off x="1747891" y="1765978"/>
            <a:ext cx="353587" cy="354103"/>
            <a:chOff x="-35134875" y="2272675"/>
            <a:chExt cx="291450" cy="291875"/>
          </a:xfrm>
        </p:grpSpPr>
        <p:sp>
          <p:nvSpPr>
            <p:cNvPr id="11037" name="Google Shape;11037;p88"/>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88"/>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88"/>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88"/>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1" name="Google Shape;11041;p88"/>
          <p:cNvGrpSpPr/>
          <p:nvPr/>
        </p:nvGrpSpPr>
        <p:grpSpPr>
          <a:xfrm>
            <a:off x="1789458" y="2221307"/>
            <a:ext cx="270453" cy="353587"/>
            <a:chOff x="-35101800" y="2631050"/>
            <a:chExt cx="222925" cy="291450"/>
          </a:xfrm>
        </p:grpSpPr>
        <p:sp>
          <p:nvSpPr>
            <p:cNvPr id="11042" name="Google Shape;11042;p88"/>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88"/>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88"/>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88"/>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46" name="Google Shape;11046;p88"/>
          <p:cNvSpPr/>
          <p:nvPr/>
        </p:nvSpPr>
        <p:spPr>
          <a:xfrm>
            <a:off x="3982155" y="1307046"/>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47" name="Google Shape;11047;p88"/>
          <p:cNvGrpSpPr/>
          <p:nvPr/>
        </p:nvGrpSpPr>
        <p:grpSpPr>
          <a:xfrm>
            <a:off x="3977510" y="1765295"/>
            <a:ext cx="353587" cy="355468"/>
            <a:chOff x="-33314675" y="2275050"/>
            <a:chExt cx="291450" cy="293000"/>
          </a:xfrm>
        </p:grpSpPr>
        <p:sp>
          <p:nvSpPr>
            <p:cNvPr id="11048" name="Google Shape;11048;p88"/>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88"/>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88"/>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51" name="Google Shape;11051;p88"/>
          <p:cNvSpPr/>
          <p:nvPr/>
        </p:nvSpPr>
        <p:spPr>
          <a:xfrm>
            <a:off x="3973071" y="2220094"/>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52" name="Google Shape;11052;p88"/>
          <p:cNvGrpSpPr/>
          <p:nvPr/>
        </p:nvGrpSpPr>
        <p:grpSpPr>
          <a:xfrm>
            <a:off x="2639701" y="2687555"/>
            <a:ext cx="353587" cy="353557"/>
            <a:chOff x="-31523625" y="1939525"/>
            <a:chExt cx="291450" cy="291425"/>
          </a:xfrm>
        </p:grpSpPr>
        <p:sp>
          <p:nvSpPr>
            <p:cNvPr id="11053" name="Google Shape;11053;p88"/>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88"/>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88"/>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88"/>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88"/>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88"/>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88"/>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88"/>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88"/>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88"/>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88"/>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4" name="Google Shape;11064;p88"/>
          <p:cNvGrpSpPr/>
          <p:nvPr/>
        </p:nvGrpSpPr>
        <p:grpSpPr>
          <a:xfrm>
            <a:off x="2638746" y="3155755"/>
            <a:ext cx="355498" cy="353587"/>
            <a:chOff x="-31523625" y="2298675"/>
            <a:chExt cx="293025" cy="291450"/>
          </a:xfrm>
        </p:grpSpPr>
        <p:sp>
          <p:nvSpPr>
            <p:cNvPr id="11065" name="Google Shape;11065;p88"/>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88"/>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88"/>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68" name="Google Shape;11068;p88"/>
          <p:cNvSpPr/>
          <p:nvPr/>
        </p:nvSpPr>
        <p:spPr>
          <a:xfrm>
            <a:off x="2633984" y="3614926"/>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88"/>
          <p:cNvSpPr/>
          <p:nvPr/>
        </p:nvSpPr>
        <p:spPr>
          <a:xfrm>
            <a:off x="3975533" y="3616352"/>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70" name="Google Shape;11070;p88"/>
          <p:cNvGrpSpPr/>
          <p:nvPr/>
        </p:nvGrpSpPr>
        <p:grpSpPr>
          <a:xfrm>
            <a:off x="2205934" y="1307729"/>
            <a:ext cx="331598" cy="353557"/>
            <a:chOff x="-34767825" y="1914325"/>
            <a:chExt cx="273325" cy="291425"/>
          </a:xfrm>
        </p:grpSpPr>
        <p:sp>
          <p:nvSpPr>
            <p:cNvPr id="11071" name="Google Shape;11071;p88"/>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88"/>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88"/>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4" name="Google Shape;11074;p88"/>
          <p:cNvGrpSpPr/>
          <p:nvPr/>
        </p:nvGrpSpPr>
        <p:grpSpPr>
          <a:xfrm>
            <a:off x="2193513" y="1765280"/>
            <a:ext cx="356438" cy="355498"/>
            <a:chOff x="-34778075" y="2272675"/>
            <a:chExt cx="293800" cy="293025"/>
          </a:xfrm>
        </p:grpSpPr>
        <p:sp>
          <p:nvSpPr>
            <p:cNvPr id="11075" name="Google Shape;11075;p88"/>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88"/>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88"/>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8" name="Google Shape;11078;p88"/>
          <p:cNvGrpSpPr/>
          <p:nvPr/>
        </p:nvGrpSpPr>
        <p:grpSpPr>
          <a:xfrm>
            <a:off x="2194939" y="2221307"/>
            <a:ext cx="353587" cy="353587"/>
            <a:chOff x="-34776500" y="2631825"/>
            <a:chExt cx="291450" cy="291450"/>
          </a:xfrm>
        </p:grpSpPr>
        <p:sp>
          <p:nvSpPr>
            <p:cNvPr id="11079" name="Google Shape;11079;p88"/>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88"/>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88"/>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2" name="Google Shape;11082;p88"/>
          <p:cNvGrpSpPr/>
          <p:nvPr/>
        </p:nvGrpSpPr>
        <p:grpSpPr>
          <a:xfrm>
            <a:off x="853628" y="2685160"/>
            <a:ext cx="354527" cy="358349"/>
            <a:chOff x="-32956300" y="1915900"/>
            <a:chExt cx="292225" cy="295375"/>
          </a:xfrm>
        </p:grpSpPr>
        <p:sp>
          <p:nvSpPr>
            <p:cNvPr id="11083" name="Google Shape;11083;p88"/>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88"/>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85" name="Google Shape;11085;p88"/>
          <p:cNvSpPr/>
          <p:nvPr/>
        </p:nvSpPr>
        <p:spPr>
          <a:xfrm>
            <a:off x="850648" y="3155970"/>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88"/>
          <p:cNvSpPr/>
          <p:nvPr/>
        </p:nvSpPr>
        <p:spPr>
          <a:xfrm>
            <a:off x="850162" y="3615866"/>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87" name="Google Shape;11087;p88"/>
          <p:cNvGrpSpPr/>
          <p:nvPr/>
        </p:nvGrpSpPr>
        <p:grpSpPr>
          <a:xfrm>
            <a:off x="3081101" y="2687555"/>
            <a:ext cx="356438" cy="353557"/>
            <a:chOff x="-31166825" y="1939525"/>
            <a:chExt cx="293800" cy="291425"/>
          </a:xfrm>
        </p:grpSpPr>
        <p:sp>
          <p:nvSpPr>
            <p:cNvPr id="11088" name="Google Shape;11088;p88"/>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88"/>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88"/>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88"/>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88"/>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88"/>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88"/>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88"/>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88"/>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88"/>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88"/>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9" name="Google Shape;11099;p88"/>
          <p:cNvGrpSpPr/>
          <p:nvPr/>
        </p:nvGrpSpPr>
        <p:grpSpPr>
          <a:xfrm>
            <a:off x="3082057" y="3155482"/>
            <a:ext cx="354527" cy="354133"/>
            <a:chOff x="-31165250" y="2298675"/>
            <a:chExt cx="292225" cy="291900"/>
          </a:xfrm>
        </p:grpSpPr>
        <p:sp>
          <p:nvSpPr>
            <p:cNvPr id="11100" name="Google Shape;11100;p88"/>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88"/>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88"/>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3" name="Google Shape;11103;p88"/>
          <p:cNvGrpSpPr/>
          <p:nvPr/>
        </p:nvGrpSpPr>
        <p:grpSpPr>
          <a:xfrm>
            <a:off x="3082542" y="3616136"/>
            <a:ext cx="353557" cy="353557"/>
            <a:chOff x="-31164450" y="2657050"/>
            <a:chExt cx="291425" cy="291425"/>
          </a:xfrm>
        </p:grpSpPr>
        <p:sp>
          <p:nvSpPr>
            <p:cNvPr id="11104" name="Google Shape;11104;p88"/>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88"/>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88"/>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88"/>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08" name="Google Shape;11108;p88"/>
          <p:cNvSpPr/>
          <p:nvPr/>
        </p:nvSpPr>
        <p:spPr>
          <a:xfrm>
            <a:off x="2188967" y="4036858"/>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09" name="Google Shape;11109;p88"/>
          <p:cNvGrpSpPr/>
          <p:nvPr/>
        </p:nvGrpSpPr>
        <p:grpSpPr>
          <a:xfrm>
            <a:off x="2632987" y="1307366"/>
            <a:ext cx="358349" cy="354285"/>
            <a:chOff x="-34421275" y="1912725"/>
            <a:chExt cx="295375" cy="292025"/>
          </a:xfrm>
        </p:grpSpPr>
        <p:sp>
          <p:nvSpPr>
            <p:cNvPr id="11110" name="Google Shape;11110;p88"/>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88"/>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2" name="Google Shape;11112;p88"/>
          <p:cNvGrpSpPr/>
          <p:nvPr/>
        </p:nvGrpSpPr>
        <p:grpSpPr>
          <a:xfrm>
            <a:off x="2632032" y="1765280"/>
            <a:ext cx="360260" cy="355498"/>
            <a:chOff x="-34418125" y="2271100"/>
            <a:chExt cx="296950" cy="293025"/>
          </a:xfrm>
        </p:grpSpPr>
        <p:sp>
          <p:nvSpPr>
            <p:cNvPr id="11113" name="Google Shape;11113;p88"/>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88"/>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88"/>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88"/>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88"/>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8" name="Google Shape;11118;p88"/>
          <p:cNvGrpSpPr/>
          <p:nvPr/>
        </p:nvGrpSpPr>
        <p:grpSpPr>
          <a:xfrm>
            <a:off x="2632987" y="2221307"/>
            <a:ext cx="358349" cy="353587"/>
            <a:chOff x="-34421275" y="2631050"/>
            <a:chExt cx="295375" cy="291450"/>
          </a:xfrm>
        </p:grpSpPr>
        <p:sp>
          <p:nvSpPr>
            <p:cNvPr id="11119" name="Google Shape;11119;p88"/>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88"/>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88"/>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88"/>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23" name="Google Shape;11123;p88"/>
          <p:cNvSpPr/>
          <p:nvPr/>
        </p:nvSpPr>
        <p:spPr>
          <a:xfrm>
            <a:off x="1299154" y="2687237"/>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88"/>
          <p:cNvSpPr/>
          <p:nvPr/>
        </p:nvSpPr>
        <p:spPr>
          <a:xfrm>
            <a:off x="1299154" y="3155970"/>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88"/>
          <p:cNvSpPr/>
          <p:nvPr/>
        </p:nvSpPr>
        <p:spPr>
          <a:xfrm>
            <a:off x="1290085" y="3616003"/>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26" name="Google Shape;11126;p88"/>
          <p:cNvGrpSpPr/>
          <p:nvPr/>
        </p:nvGrpSpPr>
        <p:grpSpPr>
          <a:xfrm>
            <a:off x="3537620" y="2688025"/>
            <a:ext cx="353587" cy="352617"/>
            <a:chOff x="-30805300" y="1938725"/>
            <a:chExt cx="291450" cy="290650"/>
          </a:xfrm>
        </p:grpSpPr>
        <p:sp>
          <p:nvSpPr>
            <p:cNvPr id="11127" name="Google Shape;11127;p88"/>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88"/>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9" name="Google Shape;11129;p88"/>
          <p:cNvGrpSpPr/>
          <p:nvPr/>
        </p:nvGrpSpPr>
        <p:grpSpPr>
          <a:xfrm>
            <a:off x="3538105" y="3155952"/>
            <a:ext cx="352617" cy="353193"/>
            <a:chOff x="-30805300" y="2298675"/>
            <a:chExt cx="290650" cy="291125"/>
          </a:xfrm>
        </p:grpSpPr>
        <p:sp>
          <p:nvSpPr>
            <p:cNvPr id="11130" name="Google Shape;11130;p88"/>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88"/>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88"/>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88"/>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4" name="Google Shape;11134;p88"/>
          <p:cNvGrpSpPr/>
          <p:nvPr/>
        </p:nvGrpSpPr>
        <p:grpSpPr>
          <a:xfrm>
            <a:off x="3537635" y="3616136"/>
            <a:ext cx="353557" cy="353557"/>
            <a:chOff x="-30806075" y="2657050"/>
            <a:chExt cx="291425" cy="291425"/>
          </a:xfrm>
        </p:grpSpPr>
        <p:sp>
          <p:nvSpPr>
            <p:cNvPr id="11135" name="Google Shape;11135;p88"/>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88"/>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88"/>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8" name="Google Shape;11138;p88"/>
          <p:cNvGrpSpPr/>
          <p:nvPr/>
        </p:nvGrpSpPr>
        <p:grpSpPr>
          <a:xfrm>
            <a:off x="2639681" y="4073943"/>
            <a:ext cx="353557" cy="353557"/>
            <a:chOff x="-30064925" y="2332550"/>
            <a:chExt cx="291425" cy="291425"/>
          </a:xfrm>
        </p:grpSpPr>
        <p:sp>
          <p:nvSpPr>
            <p:cNvPr id="11139" name="Google Shape;11139;p88"/>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88"/>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88"/>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2" name="Google Shape;11142;p88"/>
          <p:cNvGrpSpPr/>
          <p:nvPr/>
        </p:nvGrpSpPr>
        <p:grpSpPr>
          <a:xfrm>
            <a:off x="3983068" y="2683443"/>
            <a:ext cx="348855" cy="347879"/>
            <a:chOff x="2821450" y="2957850"/>
            <a:chExt cx="259275" cy="258550"/>
          </a:xfrm>
        </p:grpSpPr>
        <p:sp>
          <p:nvSpPr>
            <p:cNvPr id="11143" name="Google Shape;11143;p88"/>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88"/>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88"/>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txBody>
            <a:bodyPr/>
            <a:lstStyle/>
            <a:p>
              <a:endParaRPr lang="en-US"/>
            </a:p>
          </p:txBody>
        </p:sp>
      </p:grpSp>
      <p:grpSp>
        <p:nvGrpSpPr>
          <p:cNvPr id="11146" name="Google Shape;11146;p88"/>
          <p:cNvGrpSpPr/>
          <p:nvPr/>
        </p:nvGrpSpPr>
        <p:grpSpPr>
          <a:xfrm>
            <a:off x="4858100" y="1304461"/>
            <a:ext cx="361090" cy="361090"/>
            <a:chOff x="-57970450" y="1903275"/>
            <a:chExt cx="318225" cy="318225"/>
          </a:xfrm>
        </p:grpSpPr>
        <p:sp>
          <p:nvSpPr>
            <p:cNvPr id="11147" name="Google Shape;11147;p88"/>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88"/>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88"/>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88"/>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1" name="Google Shape;11151;p88"/>
          <p:cNvGrpSpPr/>
          <p:nvPr/>
        </p:nvGrpSpPr>
        <p:grpSpPr>
          <a:xfrm>
            <a:off x="4880000" y="1780418"/>
            <a:ext cx="317290" cy="359303"/>
            <a:chOff x="-57950750" y="2296300"/>
            <a:chExt cx="279625" cy="316650"/>
          </a:xfrm>
        </p:grpSpPr>
        <p:sp>
          <p:nvSpPr>
            <p:cNvPr id="11152" name="Google Shape;11152;p88"/>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88"/>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88"/>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88"/>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6" name="Google Shape;11156;p88"/>
          <p:cNvGrpSpPr/>
          <p:nvPr/>
        </p:nvGrpSpPr>
        <p:grpSpPr>
          <a:xfrm>
            <a:off x="4858214" y="2232094"/>
            <a:ext cx="360863" cy="360211"/>
            <a:chOff x="-57969675" y="2687750"/>
            <a:chExt cx="318025" cy="317450"/>
          </a:xfrm>
        </p:grpSpPr>
        <p:sp>
          <p:nvSpPr>
            <p:cNvPr id="11157" name="Google Shape;11157;p88"/>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88"/>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88"/>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88"/>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1" name="Google Shape;11161;p88"/>
          <p:cNvGrpSpPr/>
          <p:nvPr/>
        </p:nvGrpSpPr>
        <p:grpSpPr>
          <a:xfrm>
            <a:off x="7067397" y="1304461"/>
            <a:ext cx="363785" cy="361090"/>
            <a:chOff x="-56012425" y="1903275"/>
            <a:chExt cx="320600" cy="318225"/>
          </a:xfrm>
        </p:grpSpPr>
        <p:sp>
          <p:nvSpPr>
            <p:cNvPr id="11162" name="Google Shape;11162;p88"/>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88"/>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4" name="Google Shape;11164;p88"/>
          <p:cNvGrpSpPr/>
          <p:nvPr/>
        </p:nvGrpSpPr>
        <p:grpSpPr>
          <a:xfrm>
            <a:off x="7068290" y="1778631"/>
            <a:ext cx="361998" cy="361998"/>
            <a:chOff x="-56010850" y="2294725"/>
            <a:chExt cx="319025" cy="319025"/>
          </a:xfrm>
        </p:grpSpPr>
        <p:sp>
          <p:nvSpPr>
            <p:cNvPr id="11165" name="Google Shape;11165;p88"/>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88"/>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88"/>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88"/>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9" name="Google Shape;11169;p88"/>
          <p:cNvGrpSpPr/>
          <p:nvPr/>
        </p:nvGrpSpPr>
        <p:grpSpPr>
          <a:xfrm>
            <a:off x="7068305" y="2231215"/>
            <a:ext cx="361969" cy="361090"/>
            <a:chOff x="-56010050" y="2686975"/>
            <a:chExt cx="319000" cy="318225"/>
          </a:xfrm>
        </p:grpSpPr>
        <p:sp>
          <p:nvSpPr>
            <p:cNvPr id="11170" name="Google Shape;11170;p88"/>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88"/>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88"/>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88"/>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4" name="Google Shape;11174;p88"/>
          <p:cNvGrpSpPr/>
          <p:nvPr/>
        </p:nvGrpSpPr>
        <p:grpSpPr>
          <a:xfrm>
            <a:off x="5753801" y="2684124"/>
            <a:ext cx="361998" cy="361090"/>
            <a:chOff x="-54081175" y="1903275"/>
            <a:chExt cx="319025" cy="318225"/>
          </a:xfrm>
        </p:grpSpPr>
        <p:sp>
          <p:nvSpPr>
            <p:cNvPr id="11175" name="Google Shape;11175;p88"/>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88"/>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7" name="Google Shape;11177;p88"/>
          <p:cNvGrpSpPr/>
          <p:nvPr/>
        </p:nvGrpSpPr>
        <p:grpSpPr>
          <a:xfrm>
            <a:off x="5776154" y="3137587"/>
            <a:ext cx="317290" cy="360211"/>
            <a:chOff x="-54063050" y="2296300"/>
            <a:chExt cx="279625" cy="317450"/>
          </a:xfrm>
        </p:grpSpPr>
        <p:sp>
          <p:nvSpPr>
            <p:cNvPr id="11178" name="Google Shape;11178;p88"/>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88"/>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88"/>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88"/>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2" name="Google Shape;11182;p88"/>
          <p:cNvGrpSpPr/>
          <p:nvPr/>
        </p:nvGrpSpPr>
        <p:grpSpPr>
          <a:xfrm>
            <a:off x="5776154" y="3601649"/>
            <a:ext cx="317290" cy="361033"/>
            <a:chOff x="-54061475" y="2685450"/>
            <a:chExt cx="279625" cy="318175"/>
          </a:xfrm>
        </p:grpSpPr>
        <p:sp>
          <p:nvSpPr>
            <p:cNvPr id="11183" name="Google Shape;11183;p88"/>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88"/>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88"/>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88"/>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7" name="Google Shape;11187;p88"/>
          <p:cNvGrpSpPr/>
          <p:nvPr/>
        </p:nvGrpSpPr>
        <p:grpSpPr>
          <a:xfrm>
            <a:off x="8029690" y="2693967"/>
            <a:ext cx="275278" cy="361969"/>
            <a:chOff x="-52074300" y="1911950"/>
            <a:chExt cx="242600" cy="319000"/>
          </a:xfrm>
        </p:grpSpPr>
        <p:sp>
          <p:nvSpPr>
            <p:cNvPr id="11188" name="Google Shape;11188;p88"/>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88"/>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88"/>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88"/>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2" name="Google Shape;11192;p88"/>
          <p:cNvGrpSpPr/>
          <p:nvPr/>
        </p:nvGrpSpPr>
        <p:grpSpPr>
          <a:xfrm>
            <a:off x="5287689" y="1305369"/>
            <a:ext cx="361998" cy="361090"/>
            <a:chOff x="-57578225" y="1904075"/>
            <a:chExt cx="319025" cy="318225"/>
          </a:xfrm>
        </p:grpSpPr>
        <p:sp>
          <p:nvSpPr>
            <p:cNvPr id="11193" name="Google Shape;11193;p88"/>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88"/>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88"/>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88"/>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7" name="Google Shape;11197;p88"/>
          <p:cNvGrpSpPr/>
          <p:nvPr/>
        </p:nvGrpSpPr>
        <p:grpSpPr>
          <a:xfrm>
            <a:off x="5310042" y="1778631"/>
            <a:ext cx="317290" cy="361090"/>
            <a:chOff x="-57558525" y="2294725"/>
            <a:chExt cx="279625" cy="318225"/>
          </a:xfrm>
        </p:grpSpPr>
        <p:sp>
          <p:nvSpPr>
            <p:cNvPr id="11198" name="Google Shape;11198;p88"/>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88"/>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88"/>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88"/>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88"/>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3" name="Google Shape;11203;p88"/>
          <p:cNvGrpSpPr/>
          <p:nvPr/>
        </p:nvGrpSpPr>
        <p:grpSpPr>
          <a:xfrm>
            <a:off x="5285901" y="2231215"/>
            <a:ext cx="365572" cy="361969"/>
            <a:chOff x="-57579800" y="2686975"/>
            <a:chExt cx="322175" cy="319000"/>
          </a:xfrm>
        </p:grpSpPr>
        <p:sp>
          <p:nvSpPr>
            <p:cNvPr id="11204" name="Google Shape;11204;p88"/>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88"/>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6" name="Google Shape;11206;p88"/>
          <p:cNvGrpSpPr/>
          <p:nvPr/>
        </p:nvGrpSpPr>
        <p:grpSpPr>
          <a:xfrm>
            <a:off x="7510682" y="1778631"/>
            <a:ext cx="367359" cy="361090"/>
            <a:chOff x="-55620975" y="2294725"/>
            <a:chExt cx="323750" cy="318225"/>
          </a:xfrm>
        </p:grpSpPr>
        <p:sp>
          <p:nvSpPr>
            <p:cNvPr id="11207" name="Google Shape;11207;p88"/>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88"/>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88"/>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88"/>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88"/>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88"/>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3" name="Google Shape;11213;p88"/>
          <p:cNvGrpSpPr/>
          <p:nvPr/>
        </p:nvGrpSpPr>
        <p:grpSpPr>
          <a:xfrm>
            <a:off x="7512923" y="2231130"/>
            <a:ext cx="362877" cy="361175"/>
            <a:chOff x="-55620175" y="2686900"/>
            <a:chExt cx="319800" cy="318300"/>
          </a:xfrm>
        </p:grpSpPr>
        <p:sp>
          <p:nvSpPr>
            <p:cNvPr id="11214" name="Google Shape;11214;p88"/>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88"/>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88"/>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88"/>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8" name="Google Shape;11218;p88"/>
          <p:cNvGrpSpPr/>
          <p:nvPr/>
        </p:nvGrpSpPr>
        <p:grpSpPr>
          <a:xfrm>
            <a:off x="6198887" y="2684124"/>
            <a:ext cx="361969" cy="361090"/>
            <a:chOff x="-53690500" y="1903275"/>
            <a:chExt cx="319000" cy="318225"/>
          </a:xfrm>
        </p:grpSpPr>
        <p:sp>
          <p:nvSpPr>
            <p:cNvPr id="11219" name="Google Shape;11219;p88"/>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88"/>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88"/>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88"/>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3" name="Google Shape;11223;p88"/>
          <p:cNvGrpSpPr/>
          <p:nvPr/>
        </p:nvGrpSpPr>
        <p:grpSpPr>
          <a:xfrm>
            <a:off x="6221226" y="3137587"/>
            <a:ext cx="317290" cy="359303"/>
            <a:chOff x="-53670800" y="2296300"/>
            <a:chExt cx="279625" cy="316650"/>
          </a:xfrm>
        </p:grpSpPr>
        <p:sp>
          <p:nvSpPr>
            <p:cNvPr id="11224" name="Google Shape;11224;p88"/>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88"/>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88"/>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88"/>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8" name="Google Shape;11228;p88"/>
          <p:cNvGrpSpPr/>
          <p:nvPr/>
        </p:nvGrpSpPr>
        <p:grpSpPr>
          <a:xfrm>
            <a:off x="6198887" y="3602925"/>
            <a:ext cx="361969" cy="361544"/>
            <a:chOff x="-53690500" y="2686575"/>
            <a:chExt cx="319000" cy="318625"/>
          </a:xfrm>
        </p:grpSpPr>
        <p:sp>
          <p:nvSpPr>
            <p:cNvPr id="11229" name="Google Shape;11229;p88"/>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88"/>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88"/>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88"/>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3" name="Google Shape;11233;p88"/>
          <p:cNvGrpSpPr/>
          <p:nvPr/>
        </p:nvGrpSpPr>
        <p:grpSpPr>
          <a:xfrm>
            <a:off x="8008669" y="3145785"/>
            <a:ext cx="317319" cy="360948"/>
            <a:chOff x="-52092425" y="2303525"/>
            <a:chExt cx="279650" cy="318100"/>
          </a:xfrm>
        </p:grpSpPr>
        <p:sp>
          <p:nvSpPr>
            <p:cNvPr id="11234" name="Google Shape;11234;p88"/>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88"/>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88"/>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88"/>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88"/>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9" name="Google Shape;11239;p88"/>
          <p:cNvGrpSpPr/>
          <p:nvPr/>
        </p:nvGrpSpPr>
        <p:grpSpPr>
          <a:xfrm>
            <a:off x="5727728" y="1306249"/>
            <a:ext cx="363756" cy="361090"/>
            <a:chOff x="-57189125" y="1904850"/>
            <a:chExt cx="320575" cy="318225"/>
          </a:xfrm>
        </p:grpSpPr>
        <p:sp>
          <p:nvSpPr>
            <p:cNvPr id="11240" name="Google Shape;11240;p88"/>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88"/>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88"/>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88"/>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88"/>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5" name="Google Shape;11245;p88"/>
          <p:cNvGrpSpPr/>
          <p:nvPr/>
        </p:nvGrpSpPr>
        <p:grpSpPr>
          <a:xfrm>
            <a:off x="5728621" y="1800985"/>
            <a:ext cx="361969" cy="316411"/>
            <a:chOff x="-57187550" y="2314425"/>
            <a:chExt cx="319000" cy="278850"/>
          </a:xfrm>
        </p:grpSpPr>
        <p:sp>
          <p:nvSpPr>
            <p:cNvPr id="11246" name="Google Shape;11246;p88"/>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88"/>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88"/>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88"/>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0" name="Google Shape;11250;p88"/>
          <p:cNvGrpSpPr/>
          <p:nvPr/>
        </p:nvGrpSpPr>
        <p:grpSpPr>
          <a:xfrm>
            <a:off x="5745585" y="2230534"/>
            <a:ext cx="328042" cy="361771"/>
            <a:chOff x="-57172600" y="2686375"/>
            <a:chExt cx="289100" cy="318825"/>
          </a:xfrm>
        </p:grpSpPr>
        <p:sp>
          <p:nvSpPr>
            <p:cNvPr id="11251" name="Google Shape;11251;p88"/>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88"/>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3" name="Google Shape;11253;p88"/>
          <p:cNvGrpSpPr/>
          <p:nvPr/>
        </p:nvGrpSpPr>
        <p:grpSpPr>
          <a:xfrm>
            <a:off x="7958434" y="1304461"/>
            <a:ext cx="361090" cy="359303"/>
            <a:chOff x="-55225575" y="1903275"/>
            <a:chExt cx="318225" cy="316650"/>
          </a:xfrm>
        </p:grpSpPr>
        <p:sp>
          <p:nvSpPr>
            <p:cNvPr id="11254" name="Google Shape;11254;p88"/>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88"/>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88"/>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88"/>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88"/>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9" name="Google Shape;11259;p88"/>
          <p:cNvGrpSpPr/>
          <p:nvPr/>
        </p:nvGrpSpPr>
        <p:grpSpPr>
          <a:xfrm>
            <a:off x="7969611" y="1780418"/>
            <a:ext cx="338736" cy="359303"/>
            <a:chOff x="-55217700" y="2296300"/>
            <a:chExt cx="298525" cy="316650"/>
          </a:xfrm>
        </p:grpSpPr>
        <p:sp>
          <p:nvSpPr>
            <p:cNvPr id="11260" name="Google Shape;11260;p88"/>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88"/>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88"/>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88"/>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4" name="Google Shape;11264;p88"/>
          <p:cNvGrpSpPr/>
          <p:nvPr/>
        </p:nvGrpSpPr>
        <p:grpSpPr>
          <a:xfrm>
            <a:off x="7957541" y="2233002"/>
            <a:ext cx="362877" cy="359303"/>
            <a:chOff x="-55229525" y="2688550"/>
            <a:chExt cx="319800" cy="316650"/>
          </a:xfrm>
        </p:grpSpPr>
        <p:sp>
          <p:nvSpPr>
            <p:cNvPr id="11265" name="Google Shape;11265;p88"/>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88"/>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88"/>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88"/>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9" name="Google Shape;11269;p88"/>
          <p:cNvGrpSpPr/>
          <p:nvPr/>
        </p:nvGrpSpPr>
        <p:grpSpPr>
          <a:xfrm>
            <a:off x="6653760" y="2684124"/>
            <a:ext cx="338765" cy="361090"/>
            <a:chOff x="-53288825" y="1903275"/>
            <a:chExt cx="298550" cy="318225"/>
          </a:xfrm>
        </p:grpSpPr>
        <p:sp>
          <p:nvSpPr>
            <p:cNvPr id="11270" name="Google Shape;11270;p88"/>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88"/>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88"/>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3" name="Google Shape;11273;p88"/>
          <p:cNvGrpSpPr/>
          <p:nvPr/>
        </p:nvGrpSpPr>
        <p:grpSpPr>
          <a:xfrm>
            <a:off x="6642143" y="3135800"/>
            <a:ext cx="361998" cy="361090"/>
            <a:chOff x="-53299850" y="2294725"/>
            <a:chExt cx="319025" cy="318225"/>
          </a:xfrm>
        </p:grpSpPr>
        <p:sp>
          <p:nvSpPr>
            <p:cNvPr id="11274" name="Google Shape;11274;p88"/>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88"/>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6" name="Google Shape;11276;p88"/>
          <p:cNvGrpSpPr/>
          <p:nvPr/>
        </p:nvGrpSpPr>
        <p:grpSpPr>
          <a:xfrm>
            <a:off x="6664936" y="3604259"/>
            <a:ext cx="316411" cy="360211"/>
            <a:chOff x="-53278575" y="2687750"/>
            <a:chExt cx="278850" cy="317450"/>
          </a:xfrm>
        </p:grpSpPr>
        <p:sp>
          <p:nvSpPr>
            <p:cNvPr id="11277" name="Google Shape;11277;p88"/>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88"/>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88"/>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88"/>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1" name="Google Shape;11281;p88"/>
          <p:cNvGrpSpPr/>
          <p:nvPr/>
        </p:nvGrpSpPr>
        <p:grpSpPr>
          <a:xfrm>
            <a:off x="7986330" y="3603947"/>
            <a:ext cx="361998" cy="362310"/>
            <a:chOff x="-52101875" y="2687475"/>
            <a:chExt cx="319025" cy="319300"/>
          </a:xfrm>
        </p:grpSpPr>
        <p:sp>
          <p:nvSpPr>
            <p:cNvPr id="11282" name="Google Shape;11282;p88"/>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88"/>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88"/>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88"/>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6" name="Google Shape;11286;p88"/>
          <p:cNvGrpSpPr/>
          <p:nvPr/>
        </p:nvGrpSpPr>
        <p:grpSpPr>
          <a:xfrm>
            <a:off x="6201079" y="1305369"/>
            <a:ext cx="317290" cy="361090"/>
            <a:chOff x="-56774050" y="1904075"/>
            <a:chExt cx="279625" cy="318225"/>
          </a:xfrm>
        </p:grpSpPr>
        <p:sp>
          <p:nvSpPr>
            <p:cNvPr id="11287" name="Google Shape;11287;p88"/>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88"/>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9" name="Google Shape;11289;p88"/>
          <p:cNvGrpSpPr/>
          <p:nvPr/>
        </p:nvGrpSpPr>
        <p:grpSpPr>
          <a:xfrm>
            <a:off x="6201079" y="1778631"/>
            <a:ext cx="317290" cy="361090"/>
            <a:chOff x="-56774850" y="2294725"/>
            <a:chExt cx="279625" cy="318225"/>
          </a:xfrm>
        </p:grpSpPr>
        <p:sp>
          <p:nvSpPr>
            <p:cNvPr id="11290" name="Google Shape;11290;p88"/>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88"/>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88"/>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3" name="Google Shape;11293;p88"/>
          <p:cNvGrpSpPr/>
          <p:nvPr/>
        </p:nvGrpSpPr>
        <p:grpSpPr>
          <a:xfrm>
            <a:off x="6222086" y="2231215"/>
            <a:ext cx="275278" cy="360182"/>
            <a:chOff x="-56756725" y="2686975"/>
            <a:chExt cx="242600" cy="317425"/>
          </a:xfrm>
        </p:grpSpPr>
        <p:sp>
          <p:nvSpPr>
            <p:cNvPr id="11294" name="Google Shape;11294;p88"/>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88"/>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88"/>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7" name="Google Shape;11297;p88"/>
          <p:cNvGrpSpPr/>
          <p:nvPr/>
        </p:nvGrpSpPr>
        <p:grpSpPr>
          <a:xfrm>
            <a:off x="4870518" y="2684124"/>
            <a:ext cx="337346" cy="361998"/>
            <a:chOff x="-54826975" y="1903275"/>
            <a:chExt cx="297300" cy="319025"/>
          </a:xfrm>
        </p:grpSpPr>
        <p:sp>
          <p:nvSpPr>
            <p:cNvPr id="11298" name="Google Shape;11298;p88"/>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88"/>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88"/>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1" name="Google Shape;11301;p88"/>
          <p:cNvGrpSpPr/>
          <p:nvPr/>
        </p:nvGrpSpPr>
        <p:grpSpPr>
          <a:xfrm>
            <a:off x="4858206" y="3137587"/>
            <a:ext cx="361969" cy="359274"/>
            <a:chOff x="-54836500" y="2296300"/>
            <a:chExt cx="319000" cy="316625"/>
          </a:xfrm>
        </p:grpSpPr>
        <p:sp>
          <p:nvSpPr>
            <p:cNvPr id="11302" name="Google Shape;11302;p88"/>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88"/>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88"/>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88"/>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6" name="Google Shape;11306;p88"/>
          <p:cNvGrpSpPr/>
          <p:nvPr/>
        </p:nvGrpSpPr>
        <p:grpSpPr>
          <a:xfrm>
            <a:off x="4879652" y="3604259"/>
            <a:ext cx="319078" cy="361090"/>
            <a:chOff x="-54817600" y="2687750"/>
            <a:chExt cx="281200" cy="318225"/>
          </a:xfrm>
        </p:grpSpPr>
        <p:sp>
          <p:nvSpPr>
            <p:cNvPr id="11307" name="Google Shape;11307;p88"/>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88"/>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88"/>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88"/>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1" name="Google Shape;11311;p88"/>
          <p:cNvGrpSpPr/>
          <p:nvPr/>
        </p:nvGrpSpPr>
        <p:grpSpPr>
          <a:xfrm>
            <a:off x="7110476" y="2684124"/>
            <a:ext cx="317290" cy="359303"/>
            <a:chOff x="-52887125" y="1903275"/>
            <a:chExt cx="279625" cy="316650"/>
          </a:xfrm>
        </p:grpSpPr>
        <p:sp>
          <p:nvSpPr>
            <p:cNvPr id="11312" name="Google Shape;11312;p88"/>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88"/>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4" name="Google Shape;11314;p88"/>
          <p:cNvGrpSpPr/>
          <p:nvPr/>
        </p:nvGrpSpPr>
        <p:grpSpPr>
          <a:xfrm>
            <a:off x="7089030" y="3134920"/>
            <a:ext cx="360182" cy="361969"/>
            <a:chOff x="-52906025" y="2293950"/>
            <a:chExt cx="317425" cy="319000"/>
          </a:xfrm>
        </p:grpSpPr>
        <p:sp>
          <p:nvSpPr>
            <p:cNvPr id="11315" name="Google Shape;11315;p88"/>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88"/>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88"/>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8" name="Google Shape;11318;p88"/>
          <p:cNvGrpSpPr/>
          <p:nvPr/>
        </p:nvGrpSpPr>
        <p:grpSpPr>
          <a:xfrm>
            <a:off x="7110476" y="3603379"/>
            <a:ext cx="317290" cy="361090"/>
            <a:chOff x="-52887125" y="2686975"/>
            <a:chExt cx="279625" cy="318225"/>
          </a:xfrm>
        </p:grpSpPr>
        <p:sp>
          <p:nvSpPr>
            <p:cNvPr id="11319" name="Google Shape;11319;p88"/>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88"/>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88"/>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88"/>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3" name="Google Shape;11323;p88"/>
          <p:cNvGrpSpPr/>
          <p:nvPr/>
        </p:nvGrpSpPr>
        <p:grpSpPr>
          <a:xfrm>
            <a:off x="6220848" y="4062998"/>
            <a:ext cx="318170" cy="359303"/>
            <a:chOff x="-51722225" y="1915100"/>
            <a:chExt cx="280400" cy="316650"/>
          </a:xfrm>
        </p:grpSpPr>
        <p:sp>
          <p:nvSpPr>
            <p:cNvPr id="11324" name="Google Shape;11324;p88"/>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88"/>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88"/>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88"/>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8" name="Google Shape;11328;p88"/>
          <p:cNvGrpSpPr/>
          <p:nvPr/>
        </p:nvGrpSpPr>
        <p:grpSpPr>
          <a:xfrm>
            <a:off x="6616678" y="1303695"/>
            <a:ext cx="370905" cy="360976"/>
            <a:chOff x="-56407800" y="1902600"/>
            <a:chExt cx="326875" cy="318125"/>
          </a:xfrm>
        </p:grpSpPr>
        <p:sp>
          <p:nvSpPr>
            <p:cNvPr id="11329" name="Google Shape;11329;p88"/>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88"/>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88"/>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2" name="Google Shape;11332;p88"/>
          <p:cNvGrpSpPr/>
          <p:nvPr/>
        </p:nvGrpSpPr>
        <p:grpSpPr>
          <a:xfrm>
            <a:off x="6622479" y="1790262"/>
            <a:ext cx="359303" cy="338736"/>
            <a:chOff x="-56401500" y="2304975"/>
            <a:chExt cx="316650" cy="298525"/>
          </a:xfrm>
        </p:grpSpPr>
        <p:sp>
          <p:nvSpPr>
            <p:cNvPr id="11333" name="Google Shape;11333;p88"/>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88"/>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88"/>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88"/>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7" name="Google Shape;11337;p88"/>
          <p:cNvGrpSpPr/>
          <p:nvPr/>
        </p:nvGrpSpPr>
        <p:grpSpPr>
          <a:xfrm>
            <a:off x="5328863" y="2682337"/>
            <a:ext cx="319985" cy="361090"/>
            <a:chOff x="-54426150" y="1901700"/>
            <a:chExt cx="282000" cy="318225"/>
          </a:xfrm>
        </p:grpSpPr>
        <p:sp>
          <p:nvSpPr>
            <p:cNvPr id="11338" name="Google Shape;11338;p88"/>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88"/>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88"/>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88"/>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2" name="Google Shape;11342;p88"/>
          <p:cNvGrpSpPr/>
          <p:nvPr/>
        </p:nvGrpSpPr>
        <p:grpSpPr>
          <a:xfrm>
            <a:off x="5328863" y="3135800"/>
            <a:ext cx="319985" cy="361998"/>
            <a:chOff x="-54426150" y="2294725"/>
            <a:chExt cx="282000" cy="319025"/>
          </a:xfrm>
        </p:grpSpPr>
        <p:sp>
          <p:nvSpPr>
            <p:cNvPr id="11343" name="Google Shape;11343;p88"/>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88"/>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88"/>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88"/>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88"/>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8" name="Google Shape;11348;p88"/>
          <p:cNvGrpSpPr/>
          <p:nvPr/>
        </p:nvGrpSpPr>
        <p:grpSpPr>
          <a:xfrm>
            <a:off x="5327076" y="3603379"/>
            <a:ext cx="323560" cy="361969"/>
            <a:chOff x="-54427725" y="2686975"/>
            <a:chExt cx="285150" cy="319000"/>
          </a:xfrm>
        </p:grpSpPr>
        <p:sp>
          <p:nvSpPr>
            <p:cNvPr id="11349" name="Google Shape;11349;p88"/>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88"/>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88"/>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88"/>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88"/>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4" name="Google Shape;11354;p88"/>
          <p:cNvGrpSpPr/>
          <p:nvPr/>
        </p:nvGrpSpPr>
        <p:grpSpPr>
          <a:xfrm>
            <a:off x="7533634" y="2684351"/>
            <a:ext cx="359303" cy="359984"/>
            <a:chOff x="-52513800" y="1903475"/>
            <a:chExt cx="316650" cy="317250"/>
          </a:xfrm>
        </p:grpSpPr>
        <p:sp>
          <p:nvSpPr>
            <p:cNvPr id="11355" name="Google Shape;11355;p88"/>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88"/>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7" name="Google Shape;11357;p88"/>
          <p:cNvGrpSpPr/>
          <p:nvPr/>
        </p:nvGrpSpPr>
        <p:grpSpPr>
          <a:xfrm>
            <a:off x="7543464" y="3136708"/>
            <a:ext cx="339644" cy="360182"/>
            <a:chOff x="-52505925" y="2295525"/>
            <a:chExt cx="299325" cy="317425"/>
          </a:xfrm>
        </p:grpSpPr>
        <p:sp>
          <p:nvSpPr>
            <p:cNvPr id="11358" name="Google Shape;11358;p88"/>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88"/>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88"/>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88"/>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2" name="Google Shape;11362;p88"/>
          <p:cNvGrpSpPr/>
          <p:nvPr/>
        </p:nvGrpSpPr>
        <p:grpSpPr>
          <a:xfrm>
            <a:off x="7554641" y="3603379"/>
            <a:ext cx="317290" cy="361090"/>
            <a:chOff x="-52494100" y="2686975"/>
            <a:chExt cx="279625" cy="318225"/>
          </a:xfrm>
        </p:grpSpPr>
        <p:sp>
          <p:nvSpPr>
            <p:cNvPr id="11363" name="Google Shape;11363;p88"/>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88"/>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88"/>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88"/>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7" name="Google Shape;11367;p88"/>
          <p:cNvGrpSpPr/>
          <p:nvPr/>
        </p:nvGrpSpPr>
        <p:grpSpPr>
          <a:xfrm>
            <a:off x="6665412" y="4064322"/>
            <a:ext cx="315503" cy="361090"/>
            <a:chOff x="-51708850" y="2305750"/>
            <a:chExt cx="278050" cy="318225"/>
          </a:xfrm>
        </p:grpSpPr>
        <p:sp>
          <p:nvSpPr>
            <p:cNvPr id="11368" name="Google Shape;11368;p88"/>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88"/>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88"/>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1" name="Google Shape;11371;p88"/>
          <p:cNvGrpSpPr/>
          <p:nvPr/>
        </p:nvGrpSpPr>
        <p:grpSpPr>
          <a:xfrm>
            <a:off x="7536807" y="1306109"/>
            <a:ext cx="319089" cy="362073"/>
            <a:chOff x="1044400" y="2917425"/>
            <a:chExt cx="248125" cy="281550"/>
          </a:xfrm>
        </p:grpSpPr>
        <p:sp>
          <p:nvSpPr>
            <p:cNvPr id="11372" name="Google Shape;11372;p88"/>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88"/>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88"/>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88"/>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88"/>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rgbClr val="5F7D95"/>
            </a:solidFill>
            <a:ln>
              <a:noFill/>
            </a:ln>
          </p:spPr>
          <p:txBody>
            <a:bodyPr/>
            <a:lstStyle/>
            <a:p>
              <a:endParaRPr lang="en-US"/>
            </a:p>
          </p:txBody>
        </p:sp>
        <p:sp>
          <p:nvSpPr>
            <p:cNvPr id="11377" name="Google Shape;11377;p88"/>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txBody>
            <a:bodyPr/>
            <a:lstStyle/>
            <a:p>
              <a:endParaRPr lang="en-US"/>
            </a:p>
          </p:txBody>
        </p:sp>
        <p:sp>
          <p:nvSpPr>
            <p:cNvPr id="11378" name="Google Shape;11378;p88"/>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rgbClr val="5F7D95"/>
            </a:solidFill>
            <a:ln>
              <a:noFill/>
            </a:ln>
          </p:spPr>
          <p:txBody>
            <a:bodyPr/>
            <a:lstStyle/>
            <a:p>
              <a:endParaRPr lang="en-US"/>
            </a:p>
          </p:txBody>
        </p:sp>
        <p:sp>
          <p:nvSpPr>
            <p:cNvPr id="11379" name="Google Shape;11379;p88"/>
            <p:cNvSpPr/>
            <p:nvPr/>
          </p:nvSpPr>
          <p:spPr>
            <a:xfrm>
              <a:off x="1205975" y="2965750"/>
              <a:ext cx="21000" cy="162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88"/>
            <p:cNvSpPr/>
            <p:nvPr/>
          </p:nvSpPr>
          <p:spPr>
            <a:xfrm>
              <a:off x="1082225" y="2937250"/>
              <a:ext cx="11400" cy="264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81" name="Google Shape;11381;p88"/>
          <p:cNvSpPr/>
          <p:nvPr/>
        </p:nvSpPr>
        <p:spPr>
          <a:xfrm>
            <a:off x="6633660" y="2232052"/>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385"/>
        <p:cNvGrpSpPr/>
        <p:nvPr/>
      </p:nvGrpSpPr>
      <p:grpSpPr>
        <a:xfrm>
          <a:off x="0" y="0"/>
          <a:ext cx="0" cy="0"/>
          <a:chOff x="0" y="0"/>
          <a:chExt cx="0" cy="0"/>
        </a:xfrm>
      </p:grpSpPr>
      <p:sp>
        <p:nvSpPr>
          <p:cNvPr id="11386" name="Google Shape;11386;p89"/>
          <p:cNvSpPr txBox="1">
            <a:spLocks noGrp="1"/>
          </p:cNvSpPr>
          <p:nvPr>
            <p:ph type="title" idx="4294967295"/>
          </p:nvPr>
        </p:nvSpPr>
        <p:spPr>
          <a:xfrm>
            <a:off x="849675" y="7152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387" name="Google Shape;11387;p89"/>
          <p:cNvSpPr txBox="1">
            <a:spLocks noGrp="1"/>
          </p:cNvSpPr>
          <p:nvPr>
            <p:ph type="title" idx="4294967295"/>
          </p:nvPr>
        </p:nvSpPr>
        <p:spPr>
          <a:xfrm>
            <a:off x="4858400" y="7152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1388" name="Google Shape;11388;p89"/>
          <p:cNvGrpSpPr/>
          <p:nvPr/>
        </p:nvGrpSpPr>
        <p:grpSpPr>
          <a:xfrm>
            <a:off x="889109" y="1303003"/>
            <a:ext cx="278288" cy="357036"/>
            <a:chOff x="-50489600" y="1947400"/>
            <a:chExt cx="233150" cy="299125"/>
          </a:xfrm>
        </p:grpSpPr>
        <p:sp>
          <p:nvSpPr>
            <p:cNvPr id="11389" name="Google Shape;11389;p89"/>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89"/>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1" name="Google Shape;11391;p89"/>
          <p:cNvGrpSpPr/>
          <p:nvPr/>
        </p:nvGrpSpPr>
        <p:grpSpPr>
          <a:xfrm>
            <a:off x="849616" y="1757960"/>
            <a:ext cx="357274" cy="358199"/>
            <a:chOff x="-50523475" y="2316000"/>
            <a:chExt cx="299325" cy="300100"/>
          </a:xfrm>
        </p:grpSpPr>
        <p:sp>
          <p:nvSpPr>
            <p:cNvPr id="11392" name="Google Shape;11392;p89"/>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89"/>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4" name="Google Shape;11394;p89"/>
          <p:cNvGrpSpPr/>
          <p:nvPr/>
        </p:nvGrpSpPr>
        <p:grpSpPr>
          <a:xfrm>
            <a:off x="848213" y="2207269"/>
            <a:ext cx="360079" cy="357304"/>
            <a:chOff x="-50524250" y="2686150"/>
            <a:chExt cx="301675" cy="299350"/>
          </a:xfrm>
        </p:grpSpPr>
        <p:sp>
          <p:nvSpPr>
            <p:cNvPr id="11395" name="Google Shape;11395;p89"/>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89"/>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89"/>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89"/>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89"/>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89"/>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1" name="Google Shape;11401;p89"/>
          <p:cNvGrpSpPr/>
          <p:nvPr/>
        </p:nvGrpSpPr>
        <p:grpSpPr>
          <a:xfrm>
            <a:off x="3070976" y="1333082"/>
            <a:ext cx="358199" cy="359154"/>
            <a:chOff x="-48633950" y="1972600"/>
            <a:chExt cx="300100" cy="300900"/>
          </a:xfrm>
        </p:grpSpPr>
        <p:sp>
          <p:nvSpPr>
            <p:cNvPr id="11402" name="Google Shape;11402;p89"/>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89"/>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4" name="Google Shape;11404;p89"/>
          <p:cNvGrpSpPr/>
          <p:nvPr/>
        </p:nvGrpSpPr>
        <p:grpSpPr>
          <a:xfrm>
            <a:off x="3070499" y="1788993"/>
            <a:ext cx="359154" cy="361004"/>
            <a:chOff x="-48634750" y="2342000"/>
            <a:chExt cx="300900" cy="302450"/>
          </a:xfrm>
        </p:grpSpPr>
        <p:sp>
          <p:nvSpPr>
            <p:cNvPr id="11405" name="Google Shape;11405;p89"/>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89"/>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89"/>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89"/>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89"/>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89"/>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89"/>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89"/>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3" name="Google Shape;11413;p89"/>
          <p:cNvGrpSpPr/>
          <p:nvPr/>
        </p:nvGrpSpPr>
        <p:grpSpPr>
          <a:xfrm>
            <a:off x="3071439" y="2237377"/>
            <a:ext cx="357274" cy="357274"/>
            <a:chOff x="-48633175" y="2711375"/>
            <a:chExt cx="299325" cy="299325"/>
          </a:xfrm>
        </p:grpSpPr>
        <p:sp>
          <p:nvSpPr>
            <p:cNvPr id="11414" name="Google Shape;11414;p89"/>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89"/>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6" name="Google Shape;11416;p89"/>
          <p:cNvGrpSpPr/>
          <p:nvPr/>
        </p:nvGrpSpPr>
        <p:grpSpPr>
          <a:xfrm>
            <a:off x="1757928" y="2689329"/>
            <a:ext cx="314006" cy="358229"/>
            <a:chOff x="-46753100" y="1965500"/>
            <a:chExt cx="263075" cy="300125"/>
          </a:xfrm>
        </p:grpSpPr>
        <p:sp>
          <p:nvSpPr>
            <p:cNvPr id="11417" name="Google Shape;11417;p89"/>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89"/>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9" name="Google Shape;11419;p89"/>
          <p:cNvGrpSpPr/>
          <p:nvPr/>
        </p:nvGrpSpPr>
        <p:grpSpPr>
          <a:xfrm>
            <a:off x="1735354" y="3156542"/>
            <a:ext cx="359154" cy="315916"/>
            <a:chOff x="-46772025" y="2350650"/>
            <a:chExt cx="300900" cy="264675"/>
          </a:xfrm>
        </p:grpSpPr>
        <p:sp>
          <p:nvSpPr>
            <p:cNvPr id="11420" name="Google Shape;11420;p89"/>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89"/>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2" name="Google Shape;11422;p89"/>
          <p:cNvGrpSpPr/>
          <p:nvPr/>
        </p:nvGrpSpPr>
        <p:grpSpPr>
          <a:xfrm>
            <a:off x="1735354" y="3590820"/>
            <a:ext cx="359154" cy="359154"/>
            <a:chOff x="-46772025" y="2701925"/>
            <a:chExt cx="300900" cy="300900"/>
          </a:xfrm>
        </p:grpSpPr>
        <p:sp>
          <p:nvSpPr>
            <p:cNvPr id="11423" name="Google Shape;11423;p89"/>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89"/>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25" name="Google Shape;11425;p89"/>
          <p:cNvSpPr/>
          <p:nvPr/>
        </p:nvSpPr>
        <p:spPr>
          <a:xfrm>
            <a:off x="3964861" y="27315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26" name="Google Shape;11426;p89"/>
          <p:cNvGrpSpPr/>
          <p:nvPr/>
        </p:nvGrpSpPr>
        <p:grpSpPr>
          <a:xfrm>
            <a:off x="1293035" y="1303928"/>
            <a:ext cx="358199" cy="359154"/>
            <a:chOff x="-50154075" y="1948175"/>
            <a:chExt cx="300100" cy="300900"/>
          </a:xfrm>
        </p:grpSpPr>
        <p:sp>
          <p:nvSpPr>
            <p:cNvPr id="11427" name="Google Shape;11427;p89"/>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89"/>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9" name="Google Shape;11429;p89"/>
          <p:cNvGrpSpPr/>
          <p:nvPr/>
        </p:nvGrpSpPr>
        <p:grpSpPr>
          <a:xfrm>
            <a:off x="1293035" y="1758885"/>
            <a:ext cx="358199" cy="358229"/>
            <a:chOff x="-50154850" y="2316775"/>
            <a:chExt cx="300100" cy="300125"/>
          </a:xfrm>
        </p:grpSpPr>
        <p:sp>
          <p:nvSpPr>
            <p:cNvPr id="11430" name="Google Shape;11430;p89"/>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89"/>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2" name="Google Shape;11432;p89"/>
          <p:cNvGrpSpPr/>
          <p:nvPr/>
        </p:nvGrpSpPr>
        <p:grpSpPr>
          <a:xfrm>
            <a:off x="1288813" y="2205896"/>
            <a:ext cx="366644" cy="356558"/>
            <a:chOff x="-50158000" y="2685000"/>
            <a:chExt cx="307175" cy="298725"/>
          </a:xfrm>
        </p:grpSpPr>
        <p:sp>
          <p:nvSpPr>
            <p:cNvPr id="11433" name="Google Shape;11433;p89"/>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89"/>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5" name="Google Shape;11435;p89"/>
          <p:cNvGrpSpPr/>
          <p:nvPr/>
        </p:nvGrpSpPr>
        <p:grpSpPr>
          <a:xfrm>
            <a:off x="3521599" y="1334007"/>
            <a:ext cx="361004" cy="358229"/>
            <a:chOff x="-48266125" y="1973375"/>
            <a:chExt cx="302450" cy="300125"/>
          </a:xfrm>
        </p:grpSpPr>
        <p:sp>
          <p:nvSpPr>
            <p:cNvPr id="11436" name="Google Shape;11436;p89"/>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89"/>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89"/>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89"/>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89"/>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89"/>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2" name="Google Shape;11442;p89"/>
          <p:cNvGrpSpPr/>
          <p:nvPr/>
        </p:nvGrpSpPr>
        <p:grpSpPr>
          <a:xfrm>
            <a:off x="3548844" y="1789769"/>
            <a:ext cx="306516" cy="358349"/>
            <a:chOff x="-48237000" y="2342650"/>
            <a:chExt cx="256800" cy="300225"/>
          </a:xfrm>
        </p:grpSpPr>
        <p:sp>
          <p:nvSpPr>
            <p:cNvPr id="11443" name="Google Shape;11443;p89"/>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89"/>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89"/>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6" name="Google Shape;11446;p89"/>
          <p:cNvGrpSpPr/>
          <p:nvPr/>
        </p:nvGrpSpPr>
        <p:grpSpPr>
          <a:xfrm>
            <a:off x="2180338" y="2690046"/>
            <a:ext cx="361034" cy="355633"/>
            <a:chOff x="-46404975" y="1966100"/>
            <a:chExt cx="302475" cy="297950"/>
          </a:xfrm>
        </p:grpSpPr>
        <p:sp>
          <p:nvSpPr>
            <p:cNvPr id="11447" name="Google Shape;11447;p89"/>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89"/>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89"/>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89"/>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1" name="Google Shape;11451;p89"/>
          <p:cNvGrpSpPr/>
          <p:nvPr/>
        </p:nvGrpSpPr>
        <p:grpSpPr>
          <a:xfrm>
            <a:off x="2181740" y="3135863"/>
            <a:ext cx="358229" cy="358199"/>
            <a:chOff x="-46401050" y="2333325"/>
            <a:chExt cx="300125" cy="300100"/>
          </a:xfrm>
        </p:grpSpPr>
        <p:sp>
          <p:nvSpPr>
            <p:cNvPr id="11452" name="Google Shape;11452;p89"/>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89"/>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89"/>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89"/>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56" name="Google Shape;11456;p89"/>
          <p:cNvSpPr/>
          <p:nvPr/>
        </p:nvSpPr>
        <p:spPr>
          <a:xfrm>
            <a:off x="2183438" y="35915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57" name="Google Shape;11457;p89"/>
          <p:cNvGrpSpPr/>
          <p:nvPr/>
        </p:nvGrpSpPr>
        <p:grpSpPr>
          <a:xfrm>
            <a:off x="3961830" y="3146218"/>
            <a:ext cx="359154" cy="359124"/>
            <a:chOff x="-44914800" y="2342000"/>
            <a:chExt cx="300900" cy="300875"/>
          </a:xfrm>
        </p:grpSpPr>
        <p:sp>
          <p:nvSpPr>
            <p:cNvPr id="11458" name="Google Shape;11458;p89"/>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89"/>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89"/>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61" name="Google Shape;11461;p89"/>
          <p:cNvSpPr/>
          <p:nvPr/>
        </p:nvSpPr>
        <p:spPr>
          <a:xfrm>
            <a:off x="1739586" y="13031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62" name="Google Shape;11462;p89"/>
          <p:cNvGrpSpPr/>
          <p:nvPr/>
        </p:nvGrpSpPr>
        <p:grpSpPr>
          <a:xfrm>
            <a:off x="1735816" y="1758736"/>
            <a:ext cx="359154" cy="357424"/>
            <a:chOff x="-49786250" y="2316650"/>
            <a:chExt cx="300900" cy="299450"/>
          </a:xfrm>
        </p:grpSpPr>
        <p:sp>
          <p:nvSpPr>
            <p:cNvPr id="11463" name="Google Shape;11463;p89"/>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89"/>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89"/>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89"/>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89"/>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89"/>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89"/>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70" name="Google Shape;11470;p89"/>
          <p:cNvSpPr/>
          <p:nvPr/>
        </p:nvSpPr>
        <p:spPr>
          <a:xfrm>
            <a:off x="1731604" y="22052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89"/>
          <p:cNvSpPr/>
          <p:nvPr/>
        </p:nvSpPr>
        <p:spPr>
          <a:xfrm>
            <a:off x="3971472" y="13348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72" name="Google Shape;11472;p89"/>
          <p:cNvGrpSpPr/>
          <p:nvPr/>
        </p:nvGrpSpPr>
        <p:grpSpPr>
          <a:xfrm>
            <a:off x="4033144" y="1788993"/>
            <a:ext cx="230365" cy="359124"/>
            <a:chOff x="-47842400" y="2342000"/>
            <a:chExt cx="193000" cy="300875"/>
          </a:xfrm>
        </p:grpSpPr>
        <p:sp>
          <p:nvSpPr>
            <p:cNvPr id="11473" name="Google Shape;11473;p89"/>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89"/>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89"/>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6" name="Google Shape;11476;p89"/>
          <p:cNvGrpSpPr/>
          <p:nvPr/>
        </p:nvGrpSpPr>
        <p:grpSpPr>
          <a:xfrm>
            <a:off x="3969212" y="2236452"/>
            <a:ext cx="358229" cy="359154"/>
            <a:chOff x="-47896750" y="2710600"/>
            <a:chExt cx="300125" cy="300900"/>
          </a:xfrm>
        </p:grpSpPr>
        <p:sp>
          <p:nvSpPr>
            <p:cNvPr id="11477" name="Google Shape;11477;p89"/>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89"/>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89"/>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89"/>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1" name="Google Shape;11481;p89"/>
          <p:cNvGrpSpPr/>
          <p:nvPr/>
        </p:nvGrpSpPr>
        <p:grpSpPr>
          <a:xfrm>
            <a:off x="2624852" y="2710009"/>
            <a:ext cx="359154" cy="314991"/>
            <a:chOff x="-46033225" y="1982825"/>
            <a:chExt cx="300900" cy="263900"/>
          </a:xfrm>
        </p:grpSpPr>
        <p:sp>
          <p:nvSpPr>
            <p:cNvPr id="11482" name="Google Shape;11482;p89"/>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89"/>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89"/>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5" name="Google Shape;11485;p89"/>
          <p:cNvGrpSpPr/>
          <p:nvPr/>
        </p:nvGrpSpPr>
        <p:grpSpPr>
          <a:xfrm>
            <a:off x="2621569" y="3137266"/>
            <a:ext cx="365719" cy="326151"/>
            <a:chOff x="-46034000" y="2334500"/>
            <a:chExt cx="306400" cy="273250"/>
          </a:xfrm>
        </p:grpSpPr>
        <p:sp>
          <p:nvSpPr>
            <p:cNvPr id="11486" name="Google Shape;11486;p89"/>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89"/>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89"/>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9" name="Google Shape;11489;p89"/>
          <p:cNvGrpSpPr/>
          <p:nvPr/>
        </p:nvGrpSpPr>
        <p:grpSpPr>
          <a:xfrm>
            <a:off x="2667627" y="3591655"/>
            <a:ext cx="273603" cy="356439"/>
            <a:chOff x="-45998575" y="2702625"/>
            <a:chExt cx="229225" cy="298625"/>
          </a:xfrm>
        </p:grpSpPr>
        <p:sp>
          <p:nvSpPr>
            <p:cNvPr id="11490" name="Google Shape;11490;p89"/>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89"/>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89"/>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89"/>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89"/>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89"/>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89"/>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97" name="Google Shape;11497;p89"/>
          <p:cNvSpPr/>
          <p:nvPr/>
        </p:nvSpPr>
        <p:spPr>
          <a:xfrm>
            <a:off x="3986479" y="36127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89"/>
          <p:cNvSpPr/>
          <p:nvPr/>
        </p:nvSpPr>
        <p:spPr>
          <a:xfrm>
            <a:off x="2183447" y="13131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99" name="Google Shape;11499;p89"/>
          <p:cNvGrpSpPr/>
          <p:nvPr/>
        </p:nvGrpSpPr>
        <p:grpSpPr>
          <a:xfrm>
            <a:off x="2203197" y="2205419"/>
            <a:ext cx="314961" cy="361034"/>
            <a:chOff x="-49398750" y="2684600"/>
            <a:chExt cx="263875" cy="302475"/>
          </a:xfrm>
        </p:grpSpPr>
        <p:sp>
          <p:nvSpPr>
            <p:cNvPr id="11500" name="Google Shape;11500;p89"/>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89"/>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89"/>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3" name="Google Shape;11503;p89"/>
          <p:cNvGrpSpPr/>
          <p:nvPr/>
        </p:nvGrpSpPr>
        <p:grpSpPr>
          <a:xfrm>
            <a:off x="873121" y="2699684"/>
            <a:ext cx="314006" cy="359154"/>
            <a:chOff x="-47509225" y="1974175"/>
            <a:chExt cx="263075" cy="300900"/>
          </a:xfrm>
        </p:grpSpPr>
        <p:sp>
          <p:nvSpPr>
            <p:cNvPr id="11504" name="Google Shape;11504;p89"/>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89"/>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89"/>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89"/>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89"/>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9" name="Google Shape;11509;p89"/>
          <p:cNvGrpSpPr/>
          <p:nvPr/>
        </p:nvGrpSpPr>
        <p:grpSpPr>
          <a:xfrm>
            <a:off x="849622" y="3146218"/>
            <a:ext cx="361004" cy="357961"/>
            <a:chOff x="-47529700" y="2342000"/>
            <a:chExt cx="302450" cy="299900"/>
          </a:xfrm>
        </p:grpSpPr>
        <p:sp>
          <p:nvSpPr>
            <p:cNvPr id="11510" name="Google Shape;11510;p89"/>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89"/>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2" name="Google Shape;11512;p89"/>
          <p:cNvGrpSpPr/>
          <p:nvPr/>
        </p:nvGrpSpPr>
        <p:grpSpPr>
          <a:xfrm>
            <a:off x="851025" y="3645367"/>
            <a:ext cx="358199" cy="272648"/>
            <a:chOff x="-47527350" y="2747625"/>
            <a:chExt cx="300100" cy="228425"/>
          </a:xfrm>
        </p:grpSpPr>
        <p:sp>
          <p:nvSpPr>
            <p:cNvPr id="11513" name="Google Shape;11513;p89"/>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89"/>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89"/>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89"/>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89"/>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89"/>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19" name="Google Shape;11519;p89"/>
          <p:cNvSpPr/>
          <p:nvPr/>
        </p:nvSpPr>
        <p:spPr>
          <a:xfrm>
            <a:off x="3077474" y="26870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20" name="Google Shape;11520;p89"/>
          <p:cNvGrpSpPr/>
          <p:nvPr/>
        </p:nvGrpSpPr>
        <p:grpSpPr>
          <a:xfrm>
            <a:off x="3073924" y="3158422"/>
            <a:ext cx="358229" cy="314961"/>
            <a:chOff x="-45664625" y="2352225"/>
            <a:chExt cx="300125" cy="263875"/>
          </a:xfrm>
        </p:grpSpPr>
        <p:sp>
          <p:nvSpPr>
            <p:cNvPr id="11521" name="Google Shape;11521;p89"/>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89"/>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89"/>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89"/>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89"/>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89"/>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89"/>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8" name="Google Shape;11528;p89"/>
          <p:cNvGrpSpPr/>
          <p:nvPr/>
        </p:nvGrpSpPr>
        <p:grpSpPr>
          <a:xfrm>
            <a:off x="3073103" y="3592401"/>
            <a:ext cx="359870" cy="357573"/>
            <a:chOff x="-45665400" y="2703250"/>
            <a:chExt cx="301500" cy="299575"/>
          </a:xfrm>
        </p:grpSpPr>
        <p:sp>
          <p:nvSpPr>
            <p:cNvPr id="11529" name="Google Shape;11529;p89"/>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89"/>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89"/>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89"/>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3" name="Google Shape;11533;p89"/>
          <p:cNvGrpSpPr/>
          <p:nvPr/>
        </p:nvGrpSpPr>
        <p:grpSpPr>
          <a:xfrm>
            <a:off x="2174760" y="4033337"/>
            <a:ext cx="359154" cy="360109"/>
            <a:chOff x="-44528075" y="1982825"/>
            <a:chExt cx="300900" cy="301700"/>
          </a:xfrm>
        </p:grpSpPr>
        <p:sp>
          <p:nvSpPr>
            <p:cNvPr id="11534" name="Google Shape;11534;p89"/>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89"/>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89"/>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89"/>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89"/>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89"/>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89"/>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41" name="Google Shape;11541;p89"/>
          <p:cNvSpPr/>
          <p:nvPr/>
        </p:nvSpPr>
        <p:spPr>
          <a:xfrm>
            <a:off x="2628711" y="13028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42" name="Google Shape;11542;p89"/>
          <p:cNvGrpSpPr/>
          <p:nvPr/>
        </p:nvGrpSpPr>
        <p:grpSpPr>
          <a:xfrm>
            <a:off x="2625923" y="1758885"/>
            <a:ext cx="358199" cy="358229"/>
            <a:chOff x="-49048250" y="2316775"/>
            <a:chExt cx="300100" cy="300125"/>
          </a:xfrm>
        </p:grpSpPr>
        <p:sp>
          <p:nvSpPr>
            <p:cNvPr id="11543" name="Google Shape;11543;p89"/>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89"/>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89"/>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89"/>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47" name="Google Shape;11547;p89"/>
          <p:cNvSpPr/>
          <p:nvPr/>
        </p:nvSpPr>
        <p:spPr>
          <a:xfrm>
            <a:off x="2627309" y="22065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48" name="Google Shape;11548;p89"/>
          <p:cNvGrpSpPr/>
          <p:nvPr/>
        </p:nvGrpSpPr>
        <p:grpSpPr>
          <a:xfrm>
            <a:off x="1290494" y="2699684"/>
            <a:ext cx="360109" cy="358199"/>
            <a:chOff x="-47160325" y="1974175"/>
            <a:chExt cx="301700" cy="300100"/>
          </a:xfrm>
        </p:grpSpPr>
        <p:sp>
          <p:nvSpPr>
            <p:cNvPr id="11549" name="Google Shape;11549;p89"/>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89"/>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1" name="Google Shape;11551;p89"/>
          <p:cNvGrpSpPr/>
          <p:nvPr/>
        </p:nvGrpSpPr>
        <p:grpSpPr>
          <a:xfrm>
            <a:off x="1290971" y="3146218"/>
            <a:ext cx="359154" cy="359124"/>
            <a:chOff x="-47159525" y="2342000"/>
            <a:chExt cx="300900" cy="300875"/>
          </a:xfrm>
        </p:grpSpPr>
        <p:sp>
          <p:nvSpPr>
            <p:cNvPr id="11552" name="Google Shape;11552;p89"/>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89"/>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89"/>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89"/>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89"/>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7" name="Google Shape;11557;p89"/>
          <p:cNvGrpSpPr/>
          <p:nvPr/>
        </p:nvGrpSpPr>
        <p:grpSpPr>
          <a:xfrm>
            <a:off x="1291448" y="3603054"/>
            <a:ext cx="358199" cy="359154"/>
            <a:chOff x="-47157950" y="2712175"/>
            <a:chExt cx="300100" cy="300900"/>
          </a:xfrm>
        </p:grpSpPr>
        <p:sp>
          <p:nvSpPr>
            <p:cNvPr id="11558" name="Google Shape;11558;p89"/>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89"/>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89"/>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89"/>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89"/>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89"/>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89"/>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65" name="Google Shape;11565;p89"/>
          <p:cNvSpPr/>
          <p:nvPr/>
        </p:nvSpPr>
        <p:spPr>
          <a:xfrm>
            <a:off x="3538211" y="26892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66" name="Google Shape;11566;p89"/>
          <p:cNvGrpSpPr/>
          <p:nvPr/>
        </p:nvGrpSpPr>
        <p:grpSpPr>
          <a:xfrm>
            <a:off x="3535175" y="3135863"/>
            <a:ext cx="315886" cy="358199"/>
            <a:chOff x="-45278675" y="2333325"/>
            <a:chExt cx="264650" cy="300100"/>
          </a:xfrm>
        </p:grpSpPr>
        <p:sp>
          <p:nvSpPr>
            <p:cNvPr id="11567" name="Google Shape;11567;p89"/>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89"/>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89"/>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89"/>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1" name="Google Shape;11571;p89"/>
          <p:cNvGrpSpPr/>
          <p:nvPr/>
        </p:nvGrpSpPr>
        <p:grpSpPr>
          <a:xfrm>
            <a:off x="3545500" y="3590820"/>
            <a:ext cx="295237" cy="358229"/>
            <a:chOff x="-45270025" y="2701925"/>
            <a:chExt cx="247350" cy="300125"/>
          </a:xfrm>
        </p:grpSpPr>
        <p:sp>
          <p:nvSpPr>
            <p:cNvPr id="11572" name="Google Shape;11572;p89"/>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89"/>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89"/>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89"/>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76" name="Google Shape;11576;p89"/>
          <p:cNvSpPr/>
          <p:nvPr/>
        </p:nvSpPr>
        <p:spPr>
          <a:xfrm>
            <a:off x="2628699" y="40613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77" name="Google Shape;11577;p89"/>
          <p:cNvGrpSpPr/>
          <p:nvPr/>
        </p:nvGrpSpPr>
        <p:grpSpPr>
          <a:xfrm>
            <a:off x="2209567" y="1743737"/>
            <a:ext cx="307444" cy="366556"/>
            <a:chOff x="2209567" y="1972337"/>
            <a:chExt cx="307444" cy="366556"/>
          </a:xfrm>
        </p:grpSpPr>
        <p:sp>
          <p:nvSpPr>
            <p:cNvPr id="11578" name="Google Shape;11578;p89"/>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89"/>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89"/>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81" name="Google Shape;11581;p89"/>
            <p:cNvGrpSpPr/>
            <p:nvPr/>
          </p:nvGrpSpPr>
          <p:grpSpPr>
            <a:xfrm>
              <a:off x="2209567" y="2078266"/>
              <a:ext cx="307444" cy="260626"/>
              <a:chOff x="1636184" y="2959225"/>
              <a:chExt cx="232666" cy="197250"/>
            </a:xfrm>
          </p:grpSpPr>
          <p:sp>
            <p:nvSpPr>
              <p:cNvPr id="11582" name="Google Shape;11582;p89"/>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89"/>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89"/>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rgbClr val="5F7D95"/>
              </a:solidFill>
              <a:ln>
                <a:noFill/>
              </a:ln>
            </p:spPr>
            <p:txBody>
              <a:bodyPr/>
              <a:lstStyle/>
              <a:p>
                <a:endParaRPr lang="en-US"/>
              </a:p>
            </p:txBody>
          </p:sp>
          <p:sp>
            <p:nvSpPr>
              <p:cNvPr id="11585" name="Google Shape;11585;p89"/>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rgbClr val="5F7D95"/>
              </a:solidFill>
              <a:ln>
                <a:noFill/>
              </a:ln>
            </p:spPr>
            <p:txBody>
              <a:bodyPr/>
              <a:lstStyle/>
              <a:p>
                <a:endParaRPr lang="en-US"/>
              </a:p>
            </p:txBody>
          </p:sp>
        </p:grpSp>
      </p:grpSp>
      <p:grpSp>
        <p:nvGrpSpPr>
          <p:cNvPr id="11586" name="Google Shape;11586;p89"/>
          <p:cNvGrpSpPr/>
          <p:nvPr/>
        </p:nvGrpSpPr>
        <p:grpSpPr>
          <a:xfrm>
            <a:off x="3577265" y="2235011"/>
            <a:ext cx="258542" cy="365154"/>
            <a:chOff x="-47300587" y="123275"/>
            <a:chExt cx="190975" cy="269725"/>
          </a:xfrm>
        </p:grpSpPr>
        <p:sp>
          <p:nvSpPr>
            <p:cNvPr id="11587" name="Google Shape;11587;p89"/>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89"/>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89"/>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89"/>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89"/>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2" name="Google Shape;11592;p89"/>
          <p:cNvGrpSpPr/>
          <p:nvPr/>
        </p:nvGrpSpPr>
        <p:grpSpPr>
          <a:xfrm>
            <a:off x="4870788" y="1304201"/>
            <a:ext cx="342328" cy="339793"/>
            <a:chOff x="-13966675" y="1639700"/>
            <a:chExt cx="354450" cy="351825"/>
          </a:xfrm>
        </p:grpSpPr>
        <p:sp>
          <p:nvSpPr>
            <p:cNvPr id="11593" name="Google Shape;11593;p89"/>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89"/>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89"/>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89"/>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89"/>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98" name="Google Shape;11598;p89"/>
          <p:cNvSpPr/>
          <p:nvPr/>
        </p:nvSpPr>
        <p:spPr>
          <a:xfrm>
            <a:off x="4871549" y="17111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89"/>
          <p:cNvSpPr/>
          <p:nvPr/>
        </p:nvSpPr>
        <p:spPr>
          <a:xfrm>
            <a:off x="4932020" y="21208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00" name="Google Shape;11600;p89"/>
          <p:cNvGrpSpPr/>
          <p:nvPr/>
        </p:nvGrpSpPr>
        <p:grpSpPr>
          <a:xfrm>
            <a:off x="6667277" y="1303887"/>
            <a:ext cx="340034" cy="340420"/>
            <a:chOff x="-12199250" y="1662675"/>
            <a:chExt cx="352075" cy="352475"/>
          </a:xfrm>
        </p:grpSpPr>
        <p:sp>
          <p:nvSpPr>
            <p:cNvPr id="11601" name="Google Shape;11601;p89"/>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89"/>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89"/>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4" name="Google Shape;11604;p89"/>
          <p:cNvGrpSpPr/>
          <p:nvPr/>
        </p:nvGrpSpPr>
        <p:grpSpPr>
          <a:xfrm>
            <a:off x="6666130" y="1710754"/>
            <a:ext cx="342328" cy="342328"/>
            <a:chOff x="-12199250" y="2096250"/>
            <a:chExt cx="354450" cy="354450"/>
          </a:xfrm>
        </p:grpSpPr>
        <p:sp>
          <p:nvSpPr>
            <p:cNvPr id="11605" name="Google Shape;11605;p89"/>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89"/>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7" name="Google Shape;11607;p89"/>
          <p:cNvGrpSpPr/>
          <p:nvPr/>
        </p:nvGrpSpPr>
        <p:grpSpPr>
          <a:xfrm>
            <a:off x="6667277" y="2119708"/>
            <a:ext cx="340034" cy="341579"/>
            <a:chOff x="-12199250" y="2530225"/>
            <a:chExt cx="352075" cy="353675"/>
          </a:xfrm>
        </p:grpSpPr>
        <p:sp>
          <p:nvSpPr>
            <p:cNvPr id="11608" name="Google Shape;11608;p89"/>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89"/>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89"/>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89"/>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12" name="Google Shape;11612;p89"/>
          <p:cNvSpPr/>
          <p:nvPr/>
        </p:nvSpPr>
        <p:spPr>
          <a:xfrm>
            <a:off x="4871163" y="25504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13" name="Google Shape;11613;p89"/>
          <p:cNvGrpSpPr/>
          <p:nvPr/>
        </p:nvGrpSpPr>
        <p:grpSpPr>
          <a:xfrm>
            <a:off x="4870788" y="2959488"/>
            <a:ext cx="342328" cy="339310"/>
            <a:chOff x="-10462550" y="2057650"/>
            <a:chExt cx="354450" cy="351325"/>
          </a:xfrm>
        </p:grpSpPr>
        <p:sp>
          <p:nvSpPr>
            <p:cNvPr id="11614" name="Google Shape;11614;p89"/>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89"/>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16" name="Google Shape;11616;p89"/>
          <p:cNvSpPr/>
          <p:nvPr/>
        </p:nvSpPr>
        <p:spPr>
          <a:xfrm>
            <a:off x="7591624" y="25769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17" name="Google Shape;11617;p89"/>
          <p:cNvGrpSpPr/>
          <p:nvPr/>
        </p:nvGrpSpPr>
        <p:grpSpPr>
          <a:xfrm>
            <a:off x="6649772" y="2551051"/>
            <a:ext cx="375044" cy="340541"/>
            <a:chOff x="-8692750" y="1622100"/>
            <a:chExt cx="388325" cy="352600"/>
          </a:xfrm>
        </p:grpSpPr>
        <p:sp>
          <p:nvSpPr>
            <p:cNvPr id="11618" name="Google Shape;11618;p89"/>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89"/>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0" name="Google Shape;11620;p89"/>
          <p:cNvGrpSpPr/>
          <p:nvPr/>
        </p:nvGrpSpPr>
        <p:grpSpPr>
          <a:xfrm>
            <a:off x="5304253" y="1303307"/>
            <a:ext cx="341555" cy="341579"/>
            <a:chOff x="-13529550" y="1639425"/>
            <a:chExt cx="353650" cy="353675"/>
          </a:xfrm>
        </p:grpSpPr>
        <p:sp>
          <p:nvSpPr>
            <p:cNvPr id="11621" name="Google Shape;11621;p89"/>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89"/>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89"/>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89"/>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89"/>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89"/>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89"/>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89"/>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9" name="Google Shape;11629;p89"/>
          <p:cNvGrpSpPr/>
          <p:nvPr/>
        </p:nvGrpSpPr>
        <p:grpSpPr>
          <a:xfrm>
            <a:off x="5303106" y="1711889"/>
            <a:ext cx="343849" cy="340058"/>
            <a:chOff x="-13531925" y="2075775"/>
            <a:chExt cx="356025" cy="352100"/>
          </a:xfrm>
        </p:grpSpPr>
        <p:sp>
          <p:nvSpPr>
            <p:cNvPr id="11630" name="Google Shape;11630;p89"/>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89"/>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2" name="Google Shape;11632;p89"/>
          <p:cNvGrpSpPr/>
          <p:nvPr/>
        </p:nvGrpSpPr>
        <p:grpSpPr>
          <a:xfrm>
            <a:off x="5304627" y="2120094"/>
            <a:ext cx="340807" cy="340807"/>
            <a:chOff x="-13528775" y="2507400"/>
            <a:chExt cx="352875" cy="352875"/>
          </a:xfrm>
        </p:grpSpPr>
        <p:sp>
          <p:nvSpPr>
            <p:cNvPr id="11633" name="Google Shape;11633;p89"/>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89"/>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89"/>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36" name="Google Shape;11636;p89"/>
          <p:cNvSpPr/>
          <p:nvPr/>
        </p:nvSpPr>
        <p:spPr>
          <a:xfrm>
            <a:off x="7123388" y="13345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89"/>
          <p:cNvSpPr/>
          <p:nvPr/>
        </p:nvSpPr>
        <p:spPr>
          <a:xfrm>
            <a:off x="7123014" y="17116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38" name="Google Shape;11638;p89"/>
          <p:cNvGrpSpPr/>
          <p:nvPr/>
        </p:nvGrpSpPr>
        <p:grpSpPr>
          <a:xfrm>
            <a:off x="7140133" y="2119708"/>
            <a:ext cx="308090" cy="341579"/>
            <a:chOff x="-11747150" y="2530225"/>
            <a:chExt cx="319000" cy="353675"/>
          </a:xfrm>
        </p:grpSpPr>
        <p:sp>
          <p:nvSpPr>
            <p:cNvPr id="11639" name="Google Shape;11639;p89"/>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89"/>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1" name="Google Shape;11641;p89"/>
          <p:cNvGrpSpPr/>
          <p:nvPr/>
        </p:nvGrpSpPr>
        <p:grpSpPr>
          <a:xfrm>
            <a:off x="5304627" y="2550919"/>
            <a:ext cx="340807" cy="340807"/>
            <a:chOff x="-10027775" y="1622900"/>
            <a:chExt cx="352875" cy="352875"/>
          </a:xfrm>
        </p:grpSpPr>
        <p:sp>
          <p:nvSpPr>
            <p:cNvPr id="11642" name="Google Shape;11642;p89"/>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89"/>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89"/>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89"/>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89"/>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89"/>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48" name="Google Shape;11648;p89"/>
          <p:cNvSpPr/>
          <p:nvPr/>
        </p:nvSpPr>
        <p:spPr>
          <a:xfrm>
            <a:off x="5311472" y="29582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49" name="Google Shape;11649;p89"/>
          <p:cNvGrpSpPr/>
          <p:nvPr/>
        </p:nvGrpSpPr>
        <p:grpSpPr>
          <a:xfrm>
            <a:off x="8031595" y="2576583"/>
            <a:ext cx="322553" cy="342328"/>
            <a:chOff x="-10019125" y="2490075"/>
            <a:chExt cx="333975" cy="354450"/>
          </a:xfrm>
        </p:grpSpPr>
        <p:sp>
          <p:nvSpPr>
            <p:cNvPr id="11650" name="Google Shape;11650;p89"/>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89"/>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89"/>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89"/>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4" name="Google Shape;11654;p89"/>
          <p:cNvGrpSpPr/>
          <p:nvPr/>
        </p:nvGrpSpPr>
        <p:grpSpPr>
          <a:xfrm>
            <a:off x="6661180" y="2957593"/>
            <a:ext cx="352227" cy="343100"/>
            <a:chOff x="-8684100" y="2032450"/>
            <a:chExt cx="364700" cy="355250"/>
          </a:xfrm>
        </p:grpSpPr>
        <p:sp>
          <p:nvSpPr>
            <p:cNvPr id="11655" name="Google Shape;11655;p89"/>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89"/>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89"/>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58" name="Google Shape;11658;p89"/>
          <p:cNvSpPr/>
          <p:nvPr/>
        </p:nvSpPr>
        <p:spPr>
          <a:xfrm>
            <a:off x="5773709" y="13036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59" name="Google Shape;11659;p89"/>
          <p:cNvGrpSpPr/>
          <p:nvPr/>
        </p:nvGrpSpPr>
        <p:grpSpPr>
          <a:xfrm>
            <a:off x="5752039" y="1711056"/>
            <a:ext cx="343849" cy="341724"/>
            <a:chOff x="-13095575" y="2073400"/>
            <a:chExt cx="356025" cy="353825"/>
          </a:xfrm>
        </p:grpSpPr>
        <p:sp>
          <p:nvSpPr>
            <p:cNvPr id="11660" name="Google Shape;11660;p89"/>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89"/>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89"/>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89"/>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89"/>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89"/>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89"/>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89"/>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68" name="Google Shape;11668;p89"/>
          <p:cNvSpPr/>
          <p:nvPr/>
        </p:nvSpPr>
        <p:spPr>
          <a:xfrm>
            <a:off x="5753174" y="21200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69" name="Google Shape;11669;p89"/>
          <p:cNvGrpSpPr/>
          <p:nvPr/>
        </p:nvGrpSpPr>
        <p:grpSpPr>
          <a:xfrm>
            <a:off x="7576787" y="1302885"/>
            <a:ext cx="343100" cy="342424"/>
            <a:chOff x="-11332875" y="1660700"/>
            <a:chExt cx="355250" cy="354550"/>
          </a:xfrm>
        </p:grpSpPr>
        <p:sp>
          <p:nvSpPr>
            <p:cNvPr id="11670" name="Google Shape;11670;p89"/>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89"/>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89"/>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89"/>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74" name="Google Shape;11674;p89"/>
          <p:cNvSpPr/>
          <p:nvPr/>
        </p:nvSpPr>
        <p:spPr>
          <a:xfrm>
            <a:off x="7575652" y="17122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89"/>
          <p:cNvSpPr/>
          <p:nvPr/>
        </p:nvSpPr>
        <p:spPr>
          <a:xfrm>
            <a:off x="7576413" y="21410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76" name="Google Shape;11676;p89"/>
          <p:cNvGrpSpPr/>
          <p:nvPr/>
        </p:nvGrpSpPr>
        <p:grpSpPr>
          <a:xfrm>
            <a:off x="5774096" y="2549397"/>
            <a:ext cx="299736" cy="343849"/>
            <a:chOff x="-9570950" y="1622100"/>
            <a:chExt cx="310350" cy="356025"/>
          </a:xfrm>
        </p:grpSpPr>
        <p:sp>
          <p:nvSpPr>
            <p:cNvPr id="11677" name="Google Shape;11677;p89"/>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89"/>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9" name="Google Shape;11679;p89"/>
          <p:cNvGrpSpPr/>
          <p:nvPr/>
        </p:nvGrpSpPr>
        <p:grpSpPr>
          <a:xfrm>
            <a:off x="5752800" y="2958353"/>
            <a:ext cx="342328" cy="341579"/>
            <a:chOff x="-9594575" y="2056875"/>
            <a:chExt cx="354450" cy="353675"/>
          </a:xfrm>
        </p:grpSpPr>
        <p:sp>
          <p:nvSpPr>
            <p:cNvPr id="11680" name="Google Shape;11680;p89"/>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89"/>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89"/>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83" name="Google Shape;11683;p89"/>
          <p:cNvSpPr/>
          <p:nvPr/>
        </p:nvSpPr>
        <p:spPr>
          <a:xfrm>
            <a:off x="7123002" y="29887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84" name="Google Shape;11684;p89"/>
          <p:cNvGrpSpPr/>
          <p:nvPr/>
        </p:nvGrpSpPr>
        <p:grpSpPr>
          <a:xfrm>
            <a:off x="6208482" y="1303693"/>
            <a:ext cx="342328" cy="340807"/>
            <a:chOff x="-12661600" y="1640225"/>
            <a:chExt cx="354450" cy="352875"/>
          </a:xfrm>
        </p:grpSpPr>
        <p:sp>
          <p:nvSpPr>
            <p:cNvPr id="11685" name="Google Shape;11685;p89"/>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89"/>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89"/>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8" name="Google Shape;11688;p89"/>
          <p:cNvGrpSpPr/>
          <p:nvPr/>
        </p:nvGrpSpPr>
        <p:grpSpPr>
          <a:xfrm>
            <a:off x="6208857" y="1732231"/>
            <a:ext cx="341579" cy="299374"/>
            <a:chOff x="-12660025" y="2096250"/>
            <a:chExt cx="353675" cy="309975"/>
          </a:xfrm>
        </p:grpSpPr>
        <p:sp>
          <p:nvSpPr>
            <p:cNvPr id="11689" name="Google Shape;11689;p89"/>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89"/>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89"/>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89"/>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89"/>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89"/>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5" name="Google Shape;11695;p89"/>
          <p:cNvGrpSpPr/>
          <p:nvPr/>
        </p:nvGrpSpPr>
        <p:grpSpPr>
          <a:xfrm>
            <a:off x="6207335" y="2119527"/>
            <a:ext cx="344622" cy="341941"/>
            <a:chOff x="-12663175" y="2506800"/>
            <a:chExt cx="356825" cy="354050"/>
          </a:xfrm>
        </p:grpSpPr>
        <p:sp>
          <p:nvSpPr>
            <p:cNvPr id="11696" name="Google Shape;11696;p89"/>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89"/>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89"/>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89"/>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0" name="Google Shape;11700;p89"/>
          <p:cNvGrpSpPr/>
          <p:nvPr/>
        </p:nvGrpSpPr>
        <p:grpSpPr>
          <a:xfrm>
            <a:off x="8022468" y="1303307"/>
            <a:ext cx="340807" cy="341579"/>
            <a:chOff x="-10896525" y="1663050"/>
            <a:chExt cx="352875" cy="353675"/>
          </a:xfrm>
        </p:grpSpPr>
        <p:sp>
          <p:nvSpPr>
            <p:cNvPr id="11701" name="Google Shape;11701;p89"/>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89"/>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03" name="Google Shape;11703;p89"/>
          <p:cNvSpPr/>
          <p:nvPr/>
        </p:nvSpPr>
        <p:spPr>
          <a:xfrm>
            <a:off x="8061643" y="17110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04" name="Google Shape;11704;p89"/>
          <p:cNvGrpSpPr/>
          <p:nvPr/>
        </p:nvGrpSpPr>
        <p:grpSpPr>
          <a:xfrm>
            <a:off x="8022082" y="2130742"/>
            <a:ext cx="341579" cy="319511"/>
            <a:chOff x="-10898100" y="2542050"/>
            <a:chExt cx="353675" cy="330825"/>
          </a:xfrm>
        </p:grpSpPr>
        <p:sp>
          <p:nvSpPr>
            <p:cNvPr id="11705" name="Google Shape;11705;p89"/>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89"/>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89"/>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89"/>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89"/>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89"/>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1" name="Google Shape;11711;p89"/>
          <p:cNvGrpSpPr/>
          <p:nvPr/>
        </p:nvGrpSpPr>
        <p:grpSpPr>
          <a:xfrm>
            <a:off x="6209617" y="2551607"/>
            <a:ext cx="340058" cy="339430"/>
            <a:chOff x="-9157450" y="1622750"/>
            <a:chExt cx="352100" cy="351450"/>
          </a:xfrm>
        </p:grpSpPr>
        <p:sp>
          <p:nvSpPr>
            <p:cNvPr id="11712" name="Google Shape;11712;p89"/>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89"/>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4" name="Google Shape;11714;p89"/>
          <p:cNvGrpSpPr/>
          <p:nvPr/>
        </p:nvGrpSpPr>
        <p:grpSpPr>
          <a:xfrm>
            <a:off x="6247658" y="2959874"/>
            <a:ext cx="263977" cy="338537"/>
            <a:chOff x="-9119650" y="2056875"/>
            <a:chExt cx="273325" cy="350525"/>
          </a:xfrm>
        </p:grpSpPr>
        <p:sp>
          <p:nvSpPr>
            <p:cNvPr id="11715" name="Google Shape;11715;p89"/>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89"/>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17" name="Google Shape;11717;p89"/>
          <p:cNvSpPr/>
          <p:nvPr/>
        </p:nvSpPr>
        <p:spPr>
          <a:xfrm>
            <a:off x="8022842" y="29887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89"/>
          <p:cNvSpPr/>
          <p:nvPr/>
        </p:nvSpPr>
        <p:spPr>
          <a:xfrm>
            <a:off x="7143562" y="25505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19" name="Google Shape;11719;p89"/>
          <p:cNvGrpSpPr/>
          <p:nvPr/>
        </p:nvGrpSpPr>
        <p:grpSpPr>
          <a:xfrm>
            <a:off x="7576790" y="2989279"/>
            <a:ext cx="343094" cy="341569"/>
            <a:chOff x="6001575" y="3119050"/>
            <a:chExt cx="315025" cy="313625"/>
          </a:xfrm>
        </p:grpSpPr>
        <p:sp>
          <p:nvSpPr>
            <p:cNvPr id="11720" name="Google Shape;11720;p89"/>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89"/>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725"/>
        <p:cNvGrpSpPr/>
        <p:nvPr/>
      </p:nvGrpSpPr>
      <p:grpSpPr>
        <a:xfrm>
          <a:off x="0" y="0"/>
          <a:ext cx="0" cy="0"/>
          <a:chOff x="0" y="0"/>
          <a:chExt cx="0" cy="0"/>
        </a:xfrm>
      </p:grpSpPr>
      <p:sp>
        <p:nvSpPr>
          <p:cNvPr id="11726" name="Google Shape;11726;p90"/>
          <p:cNvSpPr/>
          <p:nvPr/>
        </p:nvSpPr>
        <p:spPr>
          <a:xfrm>
            <a:off x="901486"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27" name="Google Shape;11727;p90"/>
          <p:cNvGrpSpPr/>
          <p:nvPr/>
        </p:nvGrpSpPr>
        <p:grpSpPr>
          <a:xfrm>
            <a:off x="845233" y="2273195"/>
            <a:ext cx="476329" cy="476213"/>
            <a:chOff x="-21298675" y="2414425"/>
            <a:chExt cx="306400" cy="306325"/>
          </a:xfrm>
        </p:grpSpPr>
        <p:sp>
          <p:nvSpPr>
            <p:cNvPr id="11728" name="Google Shape;11728;p90"/>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90"/>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90"/>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1" name="Google Shape;11731;p90"/>
          <p:cNvGrpSpPr/>
          <p:nvPr/>
        </p:nvGrpSpPr>
        <p:grpSpPr>
          <a:xfrm>
            <a:off x="844611" y="2865128"/>
            <a:ext cx="477573" cy="445432"/>
            <a:chOff x="-21299475" y="2798025"/>
            <a:chExt cx="307200" cy="286525"/>
          </a:xfrm>
        </p:grpSpPr>
        <p:sp>
          <p:nvSpPr>
            <p:cNvPr id="11732" name="Google Shape;11732;p90"/>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90"/>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90"/>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90"/>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90"/>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90"/>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90"/>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90"/>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90"/>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90"/>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90"/>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90"/>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44" name="Google Shape;11744;p90"/>
          <p:cNvSpPr/>
          <p:nvPr/>
        </p:nvSpPr>
        <p:spPr>
          <a:xfrm>
            <a:off x="3766168"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90"/>
          <p:cNvSpPr/>
          <p:nvPr/>
        </p:nvSpPr>
        <p:spPr>
          <a:xfrm>
            <a:off x="3765566"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90"/>
          <p:cNvSpPr/>
          <p:nvPr/>
        </p:nvSpPr>
        <p:spPr>
          <a:xfrm>
            <a:off x="3757598"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47" name="Google Shape;11747;p90"/>
          <p:cNvGrpSpPr/>
          <p:nvPr/>
        </p:nvGrpSpPr>
        <p:grpSpPr>
          <a:xfrm>
            <a:off x="6713966" y="1688917"/>
            <a:ext cx="413912" cy="472676"/>
            <a:chOff x="-17545650" y="2051350"/>
            <a:chExt cx="266250" cy="304050"/>
          </a:xfrm>
        </p:grpSpPr>
        <p:sp>
          <p:nvSpPr>
            <p:cNvPr id="11748" name="Google Shape;11748;p90"/>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90"/>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90"/>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90"/>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52" name="Google Shape;11752;p90"/>
          <p:cNvSpPr/>
          <p:nvPr/>
        </p:nvSpPr>
        <p:spPr>
          <a:xfrm>
            <a:off x="6682919"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53" name="Google Shape;11753;p90"/>
          <p:cNvGrpSpPr/>
          <p:nvPr/>
        </p:nvGrpSpPr>
        <p:grpSpPr>
          <a:xfrm>
            <a:off x="6684584" y="2865574"/>
            <a:ext cx="472676" cy="444538"/>
            <a:chOff x="-17565350" y="2809825"/>
            <a:chExt cx="304050" cy="285950"/>
          </a:xfrm>
        </p:grpSpPr>
        <p:sp>
          <p:nvSpPr>
            <p:cNvPr id="11754" name="Google Shape;11754;p90"/>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90"/>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90"/>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90"/>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90"/>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59" name="Google Shape;11759;p90"/>
          <p:cNvSpPr/>
          <p:nvPr/>
        </p:nvSpPr>
        <p:spPr>
          <a:xfrm>
            <a:off x="2680515"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90"/>
          <p:cNvSpPr/>
          <p:nvPr/>
        </p:nvSpPr>
        <p:spPr>
          <a:xfrm>
            <a:off x="1428633"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90"/>
          <p:cNvSpPr/>
          <p:nvPr/>
        </p:nvSpPr>
        <p:spPr>
          <a:xfrm>
            <a:off x="1428633"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62" name="Google Shape;11762;p90"/>
          <p:cNvGrpSpPr/>
          <p:nvPr/>
        </p:nvGrpSpPr>
        <p:grpSpPr>
          <a:xfrm>
            <a:off x="1457493" y="2850904"/>
            <a:ext cx="416283" cy="473881"/>
            <a:chOff x="-20904875" y="2788575"/>
            <a:chExt cx="267775" cy="304825"/>
          </a:xfrm>
        </p:grpSpPr>
        <p:sp>
          <p:nvSpPr>
            <p:cNvPr id="11763" name="Google Shape;11763;p90"/>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90"/>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5" name="Google Shape;11765;p90"/>
          <p:cNvGrpSpPr/>
          <p:nvPr/>
        </p:nvGrpSpPr>
        <p:grpSpPr>
          <a:xfrm>
            <a:off x="4397908" y="2275564"/>
            <a:ext cx="360045" cy="471471"/>
            <a:chOff x="-19006700" y="2434925"/>
            <a:chExt cx="231600" cy="303275"/>
          </a:xfrm>
        </p:grpSpPr>
        <p:sp>
          <p:nvSpPr>
            <p:cNvPr id="11766" name="Google Shape;11766;p90"/>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90"/>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90"/>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90"/>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70" name="Google Shape;11770;p90"/>
          <p:cNvSpPr/>
          <p:nvPr/>
        </p:nvSpPr>
        <p:spPr>
          <a:xfrm>
            <a:off x="4340441"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90"/>
          <p:cNvSpPr/>
          <p:nvPr/>
        </p:nvSpPr>
        <p:spPr>
          <a:xfrm>
            <a:off x="7304850"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72" name="Google Shape;11772;p90"/>
          <p:cNvGrpSpPr/>
          <p:nvPr/>
        </p:nvGrpSpPr>
        <p:grpSpPr>
          <a:xfrm>
            <a:off x="7276507" y="2289051"/>
            <a:ext cx="473881" cy="444499"/>
            <a:chOff x="-17190425" y="2435725"/>
            <a:chExt cx="304825" cy="285925"/>
          </a:xfrm>
        </p:grpSpPr>
        <p:sp>
          <p:nvSpPr>
            <p:cNvPr id="11773" name="Google Shape;11773;p90"/>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90"/>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90"/>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76" name="Google Shape;11776;p90"/>
          <p:cNvSpPr/>
          <p:nvPr/>
        </p:nvSpPr>
        <p:spPr>
          <a:xfrm>
            <a:off x="7277916"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77" name="Google Shape;11777;p90"/>
          <p:cNvGrpSpPr/>
          <p:nvPr/>
        </p:nvGrpSpPr>
        <p:grpSpPr>
          <a:xfrm>
            <a:off x="4931233" y="3444650"/>
            <a:ext cx="476329" cy="475086"/>
            <a:chOff x="-15719925" y="2416825"/>
            <a:chExt cx="306400" cy="305600"/>
          </a:xfrm>
        </p:grpSpPr>
        <p:sp>
          <p:nvSpPr>
            <p:cNvPr id="11778" name="Google Shape;11778;p90"/>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90"/>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90"/>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81" name="Google Shape;11781;p90"/>
          <p:cNvSpPr/>
          <p:nvPr/>
        </p:nvSpPr>
        <p:spPr>
          <a:xfrm>
            <a:off x="2017508"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90"/>
          <p:cNvSpPr/>
          <p:nvPr/>
        </p:nvSpPr>
        <p:spPr>
          <a:xfrm>
            <a:off x="2019335"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83" name="Google Shape;11783;p90"/>
          <p:cNvGrpSpPr/>
          <p:nvPr/>
        </p:nvGrpSpPr>
        <p:grpSpPr>
          <a:xfrm>
            <a:off x="2017527" y="2851506"/>
            <a:ext cx="479983" cy="472676"/>
            <a:chOff x="-20550425" y="2789350"/>
            <a:chExt cx="308750" cy="304050"/>
          </a:xfrm>
        </p:grpSpPr>
        <p:sp>
          <p:nvSpPr>
            <p:cNvPr id="11784" name="Google Shape;11784;p90"/>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90"/>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6" name="Google Shape;11786;p90"/>
          <p:cNvGrpSpPr/>
          <p:nvPr/>
        </p:nvGrpSpPr>
        <p:grpSpPr>
          <a:xfrm>
            <a:off x="4932894" y="1688158"/>
            <a:ext cx="473920" cy="474192"/>
            <a:chOff x="-18666450" y="2059825"/>
            <a:chExt cx="304850" cy="305025"/>
          </a:xfrm>
        </p:grpSpPr>
        <p:sp>
          <p:nvSpPr>
            <p:cNvPr id="11787" name="Google Shape;11787;p90"/>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90"/>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9" name="Google Shape;11789;p90"/>
          <p:cNvGrpSpPr/>
          <p:nvPr/>
        </p:nvGrpSpPr>
        <p:grpSpPr>
          <a:xfrm>
            <a:off x="4932292" y="2275584"/>
            <a:ext cx="475125" cy="471432"/>
            <a:chOff x="-18668025" y="2435725"/>
            <a:chExt cx="305625" cy="303250"/>
          </a:xfrm>
        </p:grpSpPr>
        <p:sp>
          <p:nvSpPr>
            <p:cNvPr id="11790" name="Google Shape;11790;p90"/>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90"/>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2" name="Google Shape;11792;p90"/>
          <p:cNvGrpSpPr/>
          <p:nvPr/>
        </p:nvGrpSpPr>
        <p:grpSpPr>
          <a:xfrm>
            <a:off x="4931689" y="2850902"/>
            <a:ext cx="476329" cy="473881"/>
            <a:chOff x="-18668800" y="2807475"/>
            <a:chExt cx="306400" cy="304825"/>
          </a:xfrm>
        </p:grpSpPr>
        <p:sp>
          <p:nvSpPr>
            <p:cNvPr id="11793" name="Google Shape;11793;p90"/>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90"/>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90"/>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90"/>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90"/>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90"/>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90"/>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90"/>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90"/>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2" name="Google Shape;11802;p90"/>
          <p:cNvGrpSpPr/>
          <p:nvPr/>
        </p:nvGrpSpPr>
        <p:grpSpPr>
          <a:xfrm>
            <a:off x="7885658" y="1687693"/>
            <a:ext cx="416361" cy="475125"/>
            <a:chOff x="-16798200" y="2050575"/>
            <a:chExt cx="267825" cy="305625"/>
          </a:xfrm>
        </p:grpSpPr>
        <p:sp>
          <p:nvSpPr>
            <p:cNvPr id="11803" name="Google Shape;11803;p90"/>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90"/>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90"/>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6" name="Google Shape;11806;p90"/>
          <p:cNvGrpSpPr/>
          <p:nvPr/>
        </p:nvGrpSpPr>
        <p:grpSpPr>
          <a:xfrm>
            <a:off x="7856276" y="2852127"/>
            <a:ext cx="475125" cy="471432"/>
            <a:chOff x="-16817100" y="2801175"/>
            <a:chExt cx="305625" cy="303250"/>
          </a:xfrm>
        </p:grpSpPr>
        <p:sp>
          <p:nvSpPr>
            <p:cNvPr id="11807" name="Google Shape;11807;p90"/>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90"/>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90"/>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90"/>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90"/>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90"/>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90"/>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90"/>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5" name="Google Shape;11815;p90"/>
          <p:cNvGrpSpPr/>
          <p:nvPr/>
        </p:nvGrpSpPr>
        <p:grpSpPr>
          <a:xfrm>
            <a:off x="7263396" y="3444614"/>
            <a:ext cx="476329" cy="475125"/>
            <a:chOff x="-15717575" y="2786200"/>
            <a:chExt cx="306400" cy="305625"/>
          </a:xfrm>
        </p:grpSpPr>
        <p:sp>
          <p:nvSpPr>
            <p:cNvPr id="11816" name="Google Shape;11816;p90"/>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90"/>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90"/>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90"/>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90"/>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90"/>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90"/>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3" name="Google Shape;11823;p90"/>
          <p:cNvGrpSpPr/>
          <p:nvPr/>
        </p:nvGrpSpPr>
        <p:grpSpPr>
          <a:xfrm>
            <a:off x="2600969" y="1688296"/>
            <a:ext cx="475125" cy="473920"/>
            <a:chOff x="-20173175" y="2038750"/>
            <a:chExt cx="305625" cy="304850"/>
          </a:xfrm>
        </p:grpSpPr>
        <p:sp>
          <p:nvSpPr>
            <p:cNvPr id="11824" name="Google Shape;11824;p90"/>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90"/>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26" name="Google Shape;11826;p90"/>
          <p:cNvSpPr/>
          <p:nvPr/>
        </p:nvSpPr>
        <p:spPr>
          <a:xfrm>
            <a:off x="2600972"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27" name="Google Shape;11827;p90"/>
          <p:cNvGrpSpPr/>
          <p:nvPr/>
        </p:nvGrpSpPr>
        <p:grpSpPr>
          <a:xfrm>
            <a:off x="2602193" y="2850282"/>
            <a:ext cx="472676" cy="475125"/>
            <a:chOff x="-20173175" y="2787775"/>
            <a:chExt cx="304050" cy="305625"/>
          </a:xfrm>
        </p:grpSpPr>
        <p:sp>
          <p:nvSpPr>
            <p:cNvPr id="11828" name="Google Shape;11828;p90"/>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90"/>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90"/>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90"/>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90"/>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90"/>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90"/>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5" name="Google Shape;11835;p90"/>
          <p:cNvGrpSpPr/>
          <p:nvPr/>
        </p:nvGrpSpPr>
        <p:grpSpPr>
          <a:xfrm>
            <a:off x="5527177" y="2275564"/>
            <a:ext cx="473881" cy="471471"/>
            <a:chOff x="-18294675" y="2434925"/>
            <a:chExt cx="304825" cy="303275"/>
          </a:xfrm>
        </p:grpSpPr>
        <p:sp>
          <p:nvSpPr>
            <p:cNvPr id="11836" name="Google Shape;11836;p90"/>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90"/>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90"/>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9" name="Google Shape;11839;p90"/>
          <p:cNvGrpSpPr/>
          <p:nvPr/>
        </p:nvGrpSpPr>
        <p:grpSpPr>
          <a:xfrm>
            <a:off x="5583492" y="2852107"/>
            <a:ext cx="361250" cy="471471"/>
            <a:chOff x="-18258450" y="2809825"/>
            <a:chExt cx="232375" cy="303275"/>
          </a:xfrm>
        </p:grpSpPr>
        <p:sp>
          <p:nvSpPr>
            <p:cNvPr id="11840" name="Google Shape;11840;p90"/>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90"/>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90"/>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43" name="Google Shape;11843;p90"/>
          <p:cNvSpPr/>
          <p:nvPr/>
        </p:nvSpPr>
        <p:spPr>
          <a:xfrm>
            <a:off x="1456589"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44" name="Google Shape;11844;p90"/>
          <p:cNvGrpSpPr/>
          <p:nvPr/>
        </p:nvGrpSpPr>
        <p:grpSpPr>
          <a:xfrm>
            <a:off x="3793692" y="3445233"/>
            <a:ext cx="415117" cy="473920"/>
            <a:chOff x="-16422500" y="2425450"/>
            <a:chExt cx="267025" cy="304850"/>
          </a:xfrm>
        </p:grpSpPr>
        <p:sp>
          <p:nvSpPr>
            <p:cNvPr id="11845" name="Google Shape;11845;p90"/>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90"/>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90"/>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8" name="Google Shape;11848;p90"/>
          <p:cNvGrpSpPr/>
          <p:nvPr/>
        </p:nvGrpSpPr>
        <p:grpSpPr>
          <a:xfrm>
            <a:off x="6096453" y="3445838"/>
            <a:ext cx="473920" cy="472676"/>
            <a:chOff x="-16442200" y="2801175"/>
            <a:chExt cx="304850" cy="304050"/>
          </a:xfrm>
        </p:grpSpPr>
        <p:sp>
          <p:nvSpPr>
            <p:cNvPr id="11849" name="Google Shape;11849;p90"/>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90"/>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90"/>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52" name="Google Shape;11852;p90"/>
          <p:cNvSpPr/>
          <p:nvPr/>
        </p:nvSpPr>
        <p:spPr>
          <a:xfrm>
            <a:off x="3207661"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90"/>
          <p:cNvSpPr/>
          <p:nvPr/>
        </p:nvSpPr>
        <p:spPr>
          <a:xfrm>
            <a:off x="3174039"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54" name="Google Shape;11854;p90"/>
          <p:cNvGrpSpPr/>
          <p:nvPr/>
        </p:nvGrpSpPr>
        <p:grpSpPr>
          <a:xfrm>
            <a:off x="3172167" y="2276343"/>
            <a:ext cx="481265" cy="469917"/>
            <a:chOff x="-19802200" y="2416025"/>
            <a:chExt cx="309575" cy="302275"/>
          </a:xfrm>
        </p:grpSpPr>
        <p:sp>
          <p:nvSpPr>
            <p:cNvPr id="11855" name="Google Shape;11855;p90"/>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90"/>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90"/>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90"/>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90"/>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0" name="Google Shape;11860;p90"/>
          <p:cNvGrpSpPr/>
          <p:nvPr/>
        </p:nvGrpSpPr>
        <p:grpSpPr>
          <a:xfrm>
            <a:off x="3175238" y="2851506"/>
            <a:ext cx="475125" cy="472676"/>
            <a:chOff x="-19801400" y="2788575"/>
            <a:chExt cx="305625" cy="304050"/>
          </a:xfrm>
        </p:grpSpPr>
        <p:sp>
          <p:nvSpPr>
            <p:cNvPr id="11861" name="Google Shape;11861;p90"/>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90"/>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90"/>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90"/>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90"/>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90"/>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7" name="Google Shape;11867;p90"/>
          <p:cNvGrpSpPr/>
          <p:nvPr/>
        </p:nvGrpSpPr>
        <p:grpSpPr>
          <a:xfrm>
            <a:off x="6130314" y="1688916"/>
            <a:ext cx="422463" cy="472676"/>
            <a:chOff x="-17903225" y="2060800"/>
            <a:chExt cx="271750" cy="304050"/>
          </a:xfrm>
        </p:grpSpPr>
        <p:sp>
          <p:nvSpPr>
            <p:cNvPr id="11868" name="Google Shape;11868;p90"/>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90"/>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90"/>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1" name="Google Shape;11871;p90"/>
          <p:cNvGrpSpPr/>
          <p:nvPr/>
        </p:nvGrpSpPr>
        <p:grpSpPr>
          <a:xfrm>
            <a:off x="6104605" y="2274962"/>
            <a:ext cx="473881" cy="472676"/>
            <a:chOff x="-17918975" y="2435725"/>
            <a:chExt cx="304825" cy="304050"/>
          </a:xfrm>
        </p:grpSpPr>
        <p:sp>
          <p:nvSpPr>
            <p:cNvPr id="11872" name="Google Shape;11872;p90"/>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90"/>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4" name="Google Shape;11874;p90"/>
          <p:cNvGrpSpPr/>
          <p:nvPr/>
        </p:nvGrpSpPr>
        <p:grpSpPr>
          <a:xfrm>
            <a:off x="6133365" y="2852729"/>
            <a:ext cx="416361" cy="470228"/>
            <a:chOff x="-17899300" y="2810625"/>
            <a:chExt cx="267825" cy="302475"/>
          </a:xfrm>
        </p:grpSpPr>
        <p:sp>
          <p:nvSpPr>
            <p:cNvPr id="11875" name="Google Shape;11875;p90"/>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90"/>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90"/>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8" name="Google Shape;11878;p90"/>
          <p:cNvGrpSpPr/>
          <p:nvPr/>
        </p:nvGrpSpPr>
        <p:grpSpPr>
          <a:xfrm>
            <a:off x="2039218" y="3461166"/>
            <a:ext cx="472676" cy="442089"/>
            <a:chOff x="-16066500" y="2060800"/>
            <a:chExt cx="304050" cy="284375"/>
          </a:xfrm>
        </p:grpSpPr>
        <p:sp>
          <p:nvSpPr>
            <p:cNvPr id="11879" name="Google Shape;11879;p90"/>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90"/>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90"/>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90"/>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90"/>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84" name="Google Shape;11884;p90"/>
          <p:cNvSpPr/>
          <p:nvPr/>
        </p:nvSpPr>
        <p:spPr>
          <a:xfrm>
            <a:off x="4344952"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90"/>
          <p:cNvSpPr/>
          <p:nvPr/>
        </p:nvSpPr>
        <p:spPr>
          <a:xfrm>
            <a:off x="6718741"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90"/>
          <p:cNvSpPr/>
          <p:nvPr/>
        </p:nvSpPr>
        <p:spPr>
          <a:xfrm>
            <a:off x="5513765"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7" name="Google Shape;11887;p90"/>
          <p:cNvGrpSpPr/>
          <p:nvPr/>
        </p:nvGrpSpPr>
        <p:grpSpPr>
          <a:xfrm>
            <a:off x="7923925" y="2297751"/>
            <a:ext cx="368362" cy="419314"/>
            <a:chOff x="4995050" y="3245650"/>
            <a:chExt cx="236950" cy="269725"/>
          </a:xfrm>
        </p:grpSpPr>
        <p:sp>
          <p:nvSpPr>
            <p:cNvPr id="11888" name="Google Shape;11888;p90"/>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90"/>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90"/>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91" name="Google Shape;11891;p90"/>
            <p:cNvGrpSpPr/>
            <p:nvPr/>
          </p:nvGrpSpPr>
          <p:grpSpPr>
            <a:xfrm>
              <a:off x="4995050" y="3245650"/>
              <a:ext cx="236950" cy="269725"/>
              <a:chOff x="4995050" y="3245650"/>
              <a:chExt cx="236950" cy="269725"/>
            </a:xfrm>
          </p:grpSpPr>
          <p:sp>
            <p:nvSpPr>
              <p:cNvPr id="11892" name="Google Shape;11892;p90"/>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90"/>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94" name="Google Shape;11894;p90"/>
          <p:cNvGrpSpPr/>
          <p:nvPr/>
        </p:nvGrpSpPr>
        <p:grpSpPr>
          <a:xfrm>
            <a:off x="5523718" y="1689744"/>
            <a:ext cx="483749" cy="481292"/>
            <a:chOff x="4724650" y="2885700"/>
            <a:chExt cx="270750" cy="269375"/>
          </a:xfrm>
        </p:grpSpPr>
        <p:sp>
          <p:nvSpPr>
            <p:cNvPr id="11895" name="Google Shape;11895;p90"/>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90"/>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90"/>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90"/>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90"/>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90"/>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90"/>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2" name="Google Shape;11902;p90"/>
          <p:cNvGrpSpPr/>
          <p:nvPr/>
        </p:nvGrpSpPr>
        <p:grpSpPr>
          <a:xfrm>
            <a:off x="4390823" y="1683870"/>
            <a:ext cx="389425" cy="467822"/>
            <a:chOff x="4459350" y="2882125"/>
            <a:chExt cx="228375" cy="274350"/>
          </a:xfrm>
        </p:grpSpPr>
        <p:sp>
          <p:nvSpPr>
            <p:cNvPr id="11903" name="Google Shape;11903;p90"/>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90"/>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90"/>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90"/>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90"/>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txBody>
            <a:bodyPr/>
            <a:lstStyle/>
            <a:p>
              <a:endParaRPr lang="en-US"/>
            </a:p>
          </p:txBody>
        </p:sp>
        <p:sp>
          <p:nvSpPr>
            <p:cNvPr id="11908" name="Google Shape;11908;p90"/>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txBody>
            <a:bodyPr/>
            <a:lstStyle/>
            <a:p>
              <a:endParaRPr lang="en-US"/>
            </a:p>
          </p:txBody>
        </p:sp>
      </p:grpSp>
      <p:sp>
        <p:nvSpPr>
          <p:cNvPr id="11909" name="Google Shape;11909;p90"/>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44"/>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overview</a:t>
            </a:r>
            <a:endParaRPr dirty="0"/>
          </a:p>
        </p:txBody>
      </p:sp>
      <p:sp>
        <p:nvSpPr>
          <p:cNvPr id="504" name="Google Shape;504;p44"/>
          <p:cNvSpPr txBox="1"/>
          <p:nvPr/>
        </p:nvSpPr>
        <p:spPr>
          <a:xfrm>
            <a:off x="878338" y="1461033"/>
            <a:ext cx="3375978" cy="32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500" dirty="0">
                <a:solidFill>
                  <a:schemeClr val="accent1"/>
                </a:solidFill>
                <a:latin typeface="Bebas Neue"/>
                <a:ea typeface="Bebas Neue"/>
                <a:cs typeface="Bebas Neue"/>
                <a:sym typeface="Bebas Neue"/>
              </a:rPr>
              <a:t>W</a:t>
            </a:r>
            <a:r>
              <a:rPr lang="en" sz="2500" dirty="0">
                <a:solidFill>
                  <a:schemeClr val="accent1"/>
                </a:solidFill>
                <a:latin typeface="Bebas Neue"/>
                <a:ea typeface="Bebas Neue"/>
                <a:cs typeface="Bebas Neue"/>
                <a:sym typeface="Bebas Neue"/>
              </a:rPr>
              <a:t>hat is word embedding</a:t>
            </a:r>
            <a:endParaRPr sz="2500" dirty="0">
              <a:solidFill>
                <a:schemeClr val="accent1"/>
              </a:solidFill>
              <a:latin typeface="Bebas Neue"/>
              <a:ea typeface="Bebas Neue"/>
              <a:cs typeface="Bebas Neue"/>
              <a:sym typeface="Bebas Neue"/>
            </a:endParaRPr>
          </a:p>
        </p:txBody>
      </p:sp>
      <p:sp>
        <p:nvSpPr>
          <p:cNvPr id="505" name="Google Shape;505;p44"/>
          <p:cNvSpPr txBox="1"/>
          <p:nvPr/>
        </p:nvSpPr>
        <p:spPr>
          <a:xfrm>
            <a:off x="1122687" y="1850338"/>
            <a:ext cx="7014445" cy="436124"/>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accent2"/>
                </a:solidFill>
                <a:latin typeface="Raleway Medium"/>
                <a:ea typeface="Raleway Medium"/>
                <a:cs typeface="Raleway Medium"/>
                <a:sym typeface="Raleway Medium"/>
              </a:rPr>
              <a:t>Word Embedding are a method to translate a string of text into an N-dimensional vector of real numbers.</a:t>
            </a:r>
          </a:p>
        </p:txBody>
      </p:sp>
      <p:grpSp>
        <p:nvGrpSpPr>
          <p:cNvPr id="508" name="Google Shape;508;p44"/>
          <p:cNvGrpSpPr/>
          <p:nvPr/>
        </p:nvGrpSpPr>
        <p:grpSpPr>
          <a:xfrm rot="10800000">
            <a:off x="4305271" y="4810771"/>
            <a:ext cx="537556" cy="136576"/>
            <a:chOff x="2641350" y="846250"/>
            <a:chExt cx="413600" cy="105075"/>
          </a:xfrm>
        </p:grpSpPr>
        <p:sp>
          <p:nvSpPr>
            <p:cNvPr id="509" name="Google Shape;509;p44"/>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44"/>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44"/>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44"/>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 name="Google Shape;513;p44"/>
          <p:cNvGrpSpPr/>
          <p:nvPr/>
        </p:nvGrpSpPr>
        <p:grpSpPr>
          <a:xfrm>
            <a:off x="878338" y="983704"/>
            <a:ext cx="913425" cy="370975"/>
            <a:chOff x="6514150" y="4420266"/>
            <a:chExt cx="913425" cy="370975"/>
          </a:xfrm>
        </p:grpSpPr>
        <p:sp>
          <p:nvSpPr>
            <p:cNvPr id="514" name="Google Shape;514;p44"/>
            <p:cNvSpPr/>
            <p:nvPr/>
          </p:nvSpPr>
          <p:spPr>
            <a:xfrm>
              <a:off x="6938875" y="4420266"/>
              <a:ext cx="488700" cy="370975"/>
            </a:xfrm>
            <a:custGeom>
              <a:avLst/>
              <a:gdLst/>
              <a:ahLst/>
              <a:cxnLst/>
              <a:rect l="l" t="t" r="r" b="b"/>
              <a:pathLst>
                <a:path w="19548" h="14839" extrusionOk="0">
                  <a:moveTo>
                    <a:pt x="8160" y="1"/>
                  </a:moveTo>
                  <a:lnTo>
                    <a:pt x="1" y="14838"/>
                  </a:lnTo>
                  <a:lnTo>
                    <a:pt x="11388" y="14838"/>
                  </a:lnTo>
                  <a:lnTo>
                    <a:pt x="195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4"/>
            <p:cNvSpPr/>
            <p:nvPr/>
          </p:nvSpPr>
          <p:spPr>
            <a:xfrm>
              <a:off x="6514150" y="4420266"/>
              <a:ext cx="488700" cy="370975"/>
            </a:xfrm>
            <a:custGeom>
              <a:avLst/>
              <a:gdLst/>
              <a:ahLst/>
              <a:cxnLst/>
              <a:rect l="l" t="t" r="r" b="b"/>
              <a:pathLst>
                <a:path w="19548" h="14839" extrusionOk="0">
                  <a:moveTo>
                    <a:pt x="8160" y="1"/>
                  </a:moveTo>
                  <a:lnTo>
                    <a:pt x="1" y="14838"/>
                  </a:lnTo>
                  <a:lnTo>
                    <a:pt x="11388" y="14838"/>
                  </a:lnTo>
                  <a:lnTo>
                    <a:pt x="195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2" name="Table 1">
            <a:extLst>
              <a:ext uri="{FF2B5EF4-FFF2-40B4-BE49-F238E27FC236}">
                <a16:creationId xmlns:a16="http://schemas.microsoft.com/office/drawing/2014/main" id="{045C11F8-6C6C-C00F-0594-B51C0196E54C}"/>
              </a:ext>
            </a:extLst>
          </p:cNvPr>
          <p:cNvGraphicFramePr>
            <a:graphicFrameLocks noGrp="1"/>
          </p:cNvGraphicFramePr>
          <p:nvPr/>
        </p:nvGraphicFramePr>
        <p:xfrm>
          <a:off x="1206316" y="2405310"/>
          <a:ext cx="6797253" cy="2293165"/>
        </p:xfrm>
        <a:graphic>
          <a:graphicData uri="http://schemas.openxmlformats.org/drawingml/2006/table">
            <a:tbl>
              <a:tblPr firstRow="1" bandRow="1">
                <a:tableStyleId>{284E427A-3D55-4303-BF80-6455036E1DE7}</a:tableStyleId>
              </a:tblPr>
              <a:tblGrid>
                <a:gridCol w="2265751">
                  <a:extLst>
                    <a:ext uri="{9D8B030D-6E8A-4147-A177-3AD203B41FA5}">
                      <a16:colId xmlns:a16="http://schemas.microsoft.com/office/drawing/2014/main" val="3513135732"/>
                    </a:ext>
                  </a:extLst>
                </a:gridCol>
                <a:gridCol w="2265751">
                  <a:extLst>
                    <a:ext uri="{9D8B030D-6E8A-4147-A177-3AD203B41FA5}">
                      <a16:colId xmlns:a16="http://schemas.microsoft.com/office/drawing/2014/main" val="2564812783"/>
                    </a:ext>
                  </a:extLst>
                </a:gridCol>
                <a:gridCol w="2265751">
                  <a:extLst>
                    <a:ext uri="{9D8B030D-6E8A-4147-A177-3AD203B41FA5}">
                      <a16:colId xmlns:a16="http://schemas.microsoft.com/office/drawing/2014/main" val="1292551071"/>
                    </a:ext>
                  </a:extLst>
                </a:gridCol>
              </a:tblGrid>
              <a:tr h="458633">
                <a:tc>
                  <a:txBody>
                    <a:bodyPr/>
                    <a:lstStyle/>
                    <a:p>
                      <a:pPr algn="ctr"/>
                      <a:r>
                        <a:rPr lang="en-US" dirty="0"/>
                        <a:t>Word</a:t>
                      </a:r>
                    </a:p>
                  </a:txBody>
                  <a:tcPr anchor="ctr"/>
                </a:tc>
                <a:tc>
                  <a:txBody>
                    <a:bodyPr/>
                    <a:lstStyle/>
                    <a:p>
                      <a:pPr algn="ctr"/>
                      <a:r>
                        <a:rPr lang="en-US" dirty="0"/>
                        <a:t>“Royalty” Feature</a:t>
                      </a:r>
                    </a:p>
                  </a:txBody>
                  <a:tcPr anchor="ctr"/>
                </a:tc>
                <a:tc>
                  <a:txBody>
                    <a:bodyPr/>
                    <a:lstStyle/>
                    <a:p>
                      <a:pPr algn="ctr"/>
                      <a:r>
                        <a:rPr lang="en-US" dirty="0"/>
                        <a:t>“Masculinity” Feature</a:t>
                      </a:r>
                    </a:p>
                  </a:txBody>
                  <a:tcPr anchor="ctr"/>
                </a:tc>
                <a:extLst>
                  <a:ext uri="{0D108BD9-81ED-4DB2-BD59-A6C34878D82A}">
                    <a16:rowId xmlns:a16="http://schemas.microsoft.com/office/drawing/2014/main" val="2073909479"/>
                  </a:ext>
                </a:extLst>
              </a:tr>
              <a:tr h="458633">
                <a:tc>
                  <a:txBody>
                    <a:bodyPr/>
                    <a:lstStyle/>
                    <a:p>
                      <a:pPr algn="ctr"/>
                      <a:r>
                        <a:rPr lang="en-US" sz="1400" b="0" i="0" u="none" strike="noStrike" cap="none" dirty="0">
                          <a:solidFill>
                            <a:schemeClr val="dk1"/>
                          </a:solidFill>
                          <a:effectLst/>
                          <a:latin typeface="+mn-lt"/>
                          <a:ea typeface="+mn-ea"/>
                          <a:cs typeface="+mn-cs"/>
                          <a:sym typeface="Arial"/>
                        </a:rPr>
                        <a:t>Queen</a:t>
                      </a:r>
                      <a:endParaRPr lang="en-US" dirty="0"/>
                    </a:p>
                  </a:txBody>
                  <a:tcPr anchor="ctr"/>
                </a:tc>
                <a:tc>
                  <a:txBody>
                    <a:bodyPr/>
                    <a:lstStyle/>
                    <a:p>
                      <a:pPr algn="ctr"/>
                      <a:r>
                        <a:rPr lang="en-US" sz="1400" b="0" i="0" u="none" strike="noStrike" cap="none" dirty="0">
                          <a:solidFill>
                            <a:schemeClr val="dk1"/>
                          </a:solidFill>
                          <a:effectLst/>
                          <a:latin typeface="+mn-lt"/>
                          <a:ea typeface="+mn-ea"/>
                          <a:cs typeface="+mn-cs"/>
                          <a:sym typeface="Arial"/>
                        </a:rPr>
                        <a:t>0.958123</a:t>
                      </a:r>
                      <a:endParaRPr lang="en-US" dirty="0"/>
                    </a:p>
                  </a:txBody>
                  <a:tcPr anchor="ctr"/>
                </a:tc>
                <a:tc>
                  <a:txBody>
                    <a:bodyPr/>
                    <a:lstStyle/>
                    <a:p>
                      <a:pPr algn="ctr"/>
                      <a:r>
                        <a:rPr lang="en-US" dirty="0">
                          <a:effectLst/>
                        </a:rPr>
                        <a:t>0.03591294</a:t>
                      </a:r>
                    </a:p>
                  </a:txBody>
                  <a:tcPr marL="142875" marR="142875" marT="19050" marB="19050" anchor="ctr"/>
                </a:tc>
                <a:extLst>
                  <a:ext uri="{0D108BD9-81ED-4DB2-BD59-A6C34878D82A}">
                    <a16:rowId xmlns:a16="http://schemas.microsoft.com/office/drawing/2014/main" val="818466238"/>
                  </a:ext>
                </a:extLst>
              </a:tr>
              <a:tr h="458633">
                <a:tc>
                  <a:txBody>
                    <a:bodyPr/>
                    <a:lstStyle/>
                    <a:p>
                      <a:pPr algn="ctr"/>
                      <a:r>
                        <a:rPr lang="en-US" dirty="0"/>
                        <a:t>King</a:t>
                      </a:r>
                    </a:p>
                  </a:txBody>
                  <a:tcPr anchor="ctr"/>
                </a:tc>
                <a:tc>
                  <a:txBody>
                    <a:bodyPr/>
                    <a:lstStyle/>
                    <a:p>
                      <a:pPr algn="ctr"/>
                      <a:r>
                        <a:rPr lang="en-US" sz="1400" b="0" i="0" u="none" strike="noStrike" cap="none" dirty="0">
                          <a:solidFill>
                            <a:schemeClr val="dk1"/>
                          </a:solidFill>
                          <a:effectLst/>
                          <a:latin typeface="+mn-lt"/>
                          <a:ea typeface="+mn-ea"/>
                          <a:cs typeface="+mn-cs"/>
                          <a:sym typeface="Arial"/>
                        </a:rPr>
                        <a:t>0.94981289</a:t>
                      </a:r>
                      <a:endParaRPr lang="en-US" dirty="0"/>
                    </a:p>
                  </a:txBody>
                  <a:tcPr anchor="ctr"/>
                </a:tc>
                <a:tc>
                  <a:txBody>
                    <a:bodyPr/>
                    <a:lstStyle/>
                    <a:p>
                      <a:pPr algn="ctr"/>
                      <a:r>
                        <a:rPr lang="en-US" sz="1400" b="0" i="0" u="none" strike="noStrike" cap="none" dirty="0">
                          <a:solidFill>
                            <a:schemeClr val="dk1"/>
                          </a:solidFill>
                          <a:effectLst/>
                          <a:latin typeface="+mn-lt"/>
                          <a:ea typeface="+mn-ea"/>
                          <a:cs typeface="+mn-cs"/>
                          <a:sym typeface="Arial"/>
                        </a:rPr>
                        <a:t>0.92959219</a:t>
                      </a:r>
                      <a:endParaRPr lang="en-US" dirty="0"/>
                    </a:p>
                  </a:txBody>
                  <a:tcPr anchor="ctr"/>
                </a:tc>
                <a:extLst>
                  <a:ext uri="{0D108BD9-81ED-4DB2-BD59-A6C34878D82A}">
                    <a16:rowId xmlns:a16="http://schemas.microsoft.com/office/drawing/2014/main" val="3233024214"/>
                  </a:ext>
                </a:extLst>
              </a:tr>
              <a:tr h="458633">
                <a:tc>
                  <a:txBody>
                    <a:bodyPr/>
                    <a:lstStyle/>
                    <a:p>
                      <a:pPr algn="ctr"/>
                      <a:r>
                        <a:rPr lang="en-US" sz="1400" b="0" i="0" u="none" strike="noStrike" cap="none" dirty="0">
                          <a:solidFill>
                            <a:schemeClr val="dk1"/>
                          </a:solidFill>
                          <a:effectLst/>
                          <a:latin typeface="+mn-lt"/>
                          <a:ea typeface="+mn-ea"/>
                          <a:cs typeface="+mn-cs"/>
                          <a:sym typeface="Arial"/>
                        </a:rPr>
                        <a:t>Man</a:t>
                      </a:r>
                      <a:endParaRPr lang="en-US" dirty="0"/>
                    </a:p>
                  </a:txBody>
                  <a:tcPr anchor="ctr"/>
                </a:tc>
                <a:tc>
                  <a:txBody>
                    <a:bodyPr/>
                    <a:lstStyle/>
                    <a:p>
                      <a:pPr algn="ctr"/>
                      <a:r>
                        <a:rPr lang="en-US" sz="1400" b="0" i="0" u="none" strike="noStrike" cap="none" dirty="0">
                          <a:solidFill>
                            <a:schemeClr val="dk1"/>
                          </a:solidFill>
                          <a:effectLst/>
                          <a:latin typeface="+mn-lt"/>
                          <a:ea typeface="+mn-ea"/>
                          <a:cs typeface="+mn-cs"/>
                          <a:sym typeface="Arial"/>
                        </a:rPr>
                        <a:t>0.051231</a:t>
                      </a:r>
                      <a:endParaRPr lang="en-US" dirty="0"/>
                    </a:p>
                  </a:txBody>
                  <a:tcPr anchor="ctr"/>
                </a:tc>
                <a:tc>
                  <a:txBody>
                    <a:bodyPr/>
                    <a:lstStyle/>
                    <a:p>
                      <a:pPr algn="ctr"/>
                      <a:r>
                        <a:rPr lang="en-US" sz="1400" b="0" i="0" u="none" strike="noStrike" cap="none" dirty="0">
                          <a:solidFill>
                            <a:schemeClr val="dk1"/>
                          </a:solidFill>
                          <a:effectLst/>
                          <a:latin typeface="+mn-lt"/>
                          <a:ea typeface="+mn-ea"/>
                          <a:cs typeface="+mn-cs"/>
                          <a:sym typeface="Arial"/>
                        </a:rPr>
                        <a:t>0.9592109321</a:t>
                      </a:r>
                      <a:endParaRPr lang="en-US" dirty="0"/>
                    </a:p>
                  </a:txBody>
                  <a:tcPr anchor="ctr"/>
                </a:tc>
                <a:extLst>
                  <a:ext uri="{0D108BD9-81ED-4DB2-BD59-A6C34878D82A}">
                    <a16:rowId xmlns:a16="http://schemas.microsoft.com/office/drawing/2014/main" val="3215722464"/>
                  </a:ext>
                </a:extLst>
              </a:tr>
              <a:tr h="458633">
                <a:tc>
                  <a:txBody>
                    <a:bodyPr/>
                    <a:lstStyle/>
                    <a:p>
                      <a:pPr algn="ctr"/>
                      <a:r>
                        <a:rPr lang="en-US" sz="1400" b="0" i="0" u="none" strike="noStrike" cap="none" dirty="0">
                          <a:solidFill>
                            <a:schemeClr val="dk1"/>
                          </a:solidFill>
                          <a:effectLst/>
                          <a:latin typeface="+mn-lt"/>
                          <a:ea typeface="+mn-ea"/>
                          <a:cs typeface="+mn-cs"/>
                          <a:sym typeface="Arial"/>
                        </a:rPr>
                        <a:t>Woman</a:t>
                      </a:r>
                      <a:endParaRPr lang="en-US" dirty="0"/>
                    </a:p>
                  </a:txBody>
                  <a:tcPr anchor="ctr"/>
                </a:tc>
                <a:tc>
                  <a:txBody>
                    <a:bodyPr/>
                    <a:lstStyle/>
                    <a:p>
                      <a:pPr algn="ctr"/>
                      <a:r>
                        <a:rPr lang="en-US" sz="1400" b="0" i="0" u="none" strike="noStrike" cap="none" dirty="0">
                          <a:solidFill>
                            <a:schemeClr val="dk1"/>
                          </a:solidFill>
                          <a:effectLst/>
                          <a:latin typeface="+mn-lt"/>
                          <a:ea typeface="+mn-ea"/>
                          <a:cs typeface="+mn-cs"/>
                          <a:sym typeface="Arial"/>
                        </a:rPr>
                        <a:t>0.0912987</a:t>
                      </a:r>
                      <a:endParaRPr lang="en-US" dirty="0"/>
                    </a:p>
                  </a:txBody>
                  <a:tcPr anchor="ctr"/>
                </a:tc>
                <a:tc>
                  <a:txBody>
                    <a:bodyPr/>
                    <a:lstStyle/>
                    <a:p>
                      <a:pPr algn="ctr"/>
                      <a:r>
                        <a:rPr lang="en-US" sz="1400" b="0" i="0" u="none" strike="noStrike" cap="none" dirty="0">
                          <a:solidFill>
                            <a:schemeClr val="dk1"/>
                          </a:solidFill>
                          <a:effectLst/>
                          <a:latin typeface="+mn-lt"/>
                          <a:ea typeface="+mn-ea"/>
                          <a:cs typeface="+mn-cs"/>
                          <a:sym typeface="Arial"/>
                        </a:rPr>
                        <a:t>0.04912983189</a:t>
                      </a:r>
                      <a:endParaRPr lang="en-US" dirty="0"/>
                    </a:p>
                  </a:txBody>
                  <a:tcPr anchor="ctr"/>
                </a:tc>
                <a:extLst>
                  <a:ext uri="{0D108BD9-81ED-4DB2-BD59-A6C34878D82A}">
                    <a16:rowId xmlns:a16="http://schemas.microsoft.com/office/drawing/2014/main" val="3552852470"/>
                  </a:ext>
                </a:extLst>
              </a:tr>
            </a:tbl>
          </a:graphicData>
        </a:graphic>
      </p:graphicFrame>
    </p:spTree>
    <p:extLst>
      <p:ext uri="{BB962C8B-B14F-4D97-AF65-F5344CB8AC3E}">
        <p14:creationId xmlns:p14="http://schemas.microsoft.com/office/powerpoint/2010/main" val="71034662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913"/>
        <p:cNvGrpSpPr/>
        <p:nvPr/>
      </p:nvGrpSpPr>
      <p:grpSpPr>
        <a:xfrm>
          <a:off x="0" y="0"/>
          <a:ext cx="0" cy="0"/>
          <a:chOff x="0" y="0"/>
          <a:chExt cx="0" cy="0"/>
        </a:xfrm>
      </p:grpSpPr>
      <p:sp>
        <p:nvSpPr>
          <p:cNvPr id="11914" name="Google Shape;11914;p91"/>
          <p:cNvSpPr txBox="1">
            <a:spLocks noGrp="1"/>
          </p:cNvSpPr>
          <p:nvPr>
            <p:ph type="title" idx="4294967295"/>
          </p:nvPr>
        </p:nvSpPr>
        <p:spPr>
          <a:xfrm>
            <a:off x="1048350" y="719652"/>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1915" name="Google Shape;11915;p91"/>
          <p:cNvSpPr/>
          <p:nvPr/>
        </p:nvSpPr>
        <p:spPr>
          <a:xfrm>
            <a:off x="844100"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16" name="Google Shape;11916;p91"/>
          <p:cNvGrpSpPr/>
          <p:nvPr/>
        </p:nvGrpSpPr>
        <p:grpSpPr>
          <a:xfrm>
            <a:off x="847082" y="2140412"/>
            <a:ext cx="426462" cy="420796"/>
            <a:chOff x="-6713450" y="2397900"/>
            <a:chExt cx="295375" cy="291450"/>
          </a:xfrm>
        </p:grpSpPr>
        <p:sp>
          <p:nvSpPr>
            <p:cNvPr id="11917" name="Google Shape;11917;p91"/>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91"/>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19" name="Google Shape;11919;p91"/>
          <p:cNvSpPr/>
          <p:nvPr/>
        </p:nvSpPr>
        <p:spPr>
          <a:xfrm>
            <a:off x="859424"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20" name="Google Shape;11920;p91"/>
          <p:cNvGrpSpPr/>
          <p:nvPr/>
        </p:nvGrpSpPr>
        <p:grpSpPr>
          <a:xfrm>
            <a:off x="3551844" y="1631401"/>
            <a:ext cx="423069" cy="420507"/>
            <a:chOff x="-4932650" y="2046625"/>
            <a:chExt cx="293025" cy="291250"/>
          </a:xfrm>
        </p:grpSpPr>
        <p:sp>
          <p:nvSpPr>
            <p:cNvPr id="11921" name="Google Shape;11921;p91"/>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91"/>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23" name="Google Shape;11923;p91"/>
          <p:cNvSpPr/>
          <p:nvPr/>
        </p:nvSpPr>
        <p:spPr>
          <a:xfrm>
            <a:off x="3553296"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24" name="Google Shape;11924;p91"/>
          <p:cNvGrpSpPr/>
          <p:nvPr/>
        </p:nvGrpSpPr>
        <p:grpSpPr>
          <a:xfrm>
            <a:off x="3563775" y="2660957"/>
            <a:ext cx="423069" cy="420796"/>
            <a:chOff x="-4931075" y="2765725"/>
            <a:chExt cx="293025" cy="291450"/>
          </a:xfrm>
        </p:grpSpPr>
        <p:sp>
          <p:nvSpPr>
            <p:cNvPr id="11925" name="Google Shape;11925;p91"/>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91"/>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7" name="Google Shape;11927;p91"/>
          <p:cNvGrpSpPr/>
          <p:nvPr/>
        </p:nvGrpSpPr>
        <p:grpSpPr>
          <a:xfrm>
            <a:off x="6269343" y="1656289"/>
            <a:ext cx="420796" cy="370732"/>
            <a:chOff x="-3137650" y="2067900"/>
            <a:chExt cx="291450" cy="256775"/>
          </a:xfrm>
        </p:grpSpPr>
        <p:sp>
          <p:nvSpPr>
            <p:cNvPr id="11928" name="Google Shape;11928;p91"/>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91"/>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91"/>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1" name="Google Shape;11931;p91"/>
          <p:cNvGrpSpPr/>
          <p:nvPr/>
        </p:nvGrpSpPr>
        <p:grpSpPr>
          <a:xfrm>
            <a:off x="6269343" y="2139926"/>
            <a:ext cx="420796" cy="421770"/>
            <a:chOff x="-3137650" y="2408950"/>
            <a:chExt cx="291450" cy="292125"/>
          </a:xfrm>
        </p:grpSpPr>
        <p:sp>
          <p:nvSpPr>
            <p:cNvPr id="11932" name="Google Shape;11932;p91"/>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91"/>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91"/>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91"/>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91"/>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7" name="Google Shape;11937;p91"/>
          <p:cNvGrpSpPr/>
          <p:nvPr/>
        </p:nvGrpSpPr>
        <p:grpSpPr>
          <a:xfrm>
            <a:off x="6281274" y="2685412"/>
            <a:ext cx="420796" cy="371887"/>
            <a:chOff x="-3137650" y="2787000"/>
            <a:chExt cx="291450" cy="257575"/>
          </a:xfrm>
        </p:grpSpPr>
        <p:sp>
          <p:nvSpPr>
            <p:cNvPr id="11938" name="Google Shape;11938;p91"/>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91"/>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91"/>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91"/>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91"/>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91"/>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91"/>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91"/>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46" name="Google Shape;11946;p91"/>
          <p:cNvSpPr/>
          <p:nvPr/>
        </p:nvSpPr>
        <p:spPr>
          <a:xfrm>
            <a:off x="1359134"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91"/>
          <p:cNvSpPr/>
          <p:nvPr/>
        </p:nvSpPr>
        <p:spPr>
          <a:xfrm>
            <a:off x="1387926"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91"/>
          <p:cNvSpPr/>
          <p:nvPr/>
        </p:nvSpPr>
        <p:spPr>
          <a:xfrm>
            <a:off x="1386211"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49" name="Google Shape;11949;p91"/>
          <p:cNvGrpSpPr/>
          <p:nvPr/>
        </p:nvGrpSpPr>
        <p:grpSpPr>
          <a:xfrm>
            <a:off x="1399451" y="2660397"/>
            <a:ext cx="421914" cy="421914"/>
            <a:chOff x="-6354300" y="2757075"/>
            <a:chExt cx="292225" cy="292225"/>
          </a:xfrm>
        </p:grpSpPr>
        <p:sp>
          <p:nvSpPr>
            <p:cNvPr id="11950" name="Google Shape;11950;p91"/>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91"/>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91"/>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91"/>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4" name="Google Shape;11954;p91"/>
          <p:cNvGrpSpPr/>
          <p:nvPr/>
        </p:nvGrpSpPr>
        <p:grpSpPr>
          <a:xfrm>
            <a:off x="4093454" y="1629560"/>
            <a:ext cx="424188" cy="424188"/>
            <a:chOff x="-4573475" y="2045850"/>
            <a:chExt cx="293800" cy="293800"/>
          </a:xfrm>
        </p:grpSpPr>
        <p:sp>
          <p:nvSpPr>
            <p:cNvPr id="11955" name="Google Shape;11955;p91"/>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91"/>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7" name="Google Shape;11957;p91"/>
          <p:cNvGrpSpPr/>
          <p:nvPr/>
        </p:nvGrpSpPr>
        <p:grpSpPr>
          <a:xfrm>
            <a:off x="4092877" y="2138699"/>
            <a:ext cx="425343" cy="424225"/>
            <a:chOff x="-4570325" y="2405775"/>
            <a:chExt cx="294600" cy="293825"/>
          </a:xfrm>
        </p:grpSpPr>
        <p:sp>
          <p:nvSpPr>
            <p:cNvPr id="11958" name="Google Shape;11958;p91"/>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91"/>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0" name="Google Shape;11960;p91"/>
          <p:cNvGrpSpPr/>
          <p:nvPr/>
        </p:nvGrpSpPr>
        <p:grpSpPr>
          <a:xfrm>
            <a:off x="4105945" y="2659838"/>
            <a:ext cx="423069" cy="423033"/>
            <a:chOff x="-4572700" y="2764950"/>
            <a:chExt cx="293025" cy="293000"/>
          </a:xfrm>
        </p:grpSpPr>
        <p:sp>
          <p:nvSpPr>
            <p:cNvPr id="11961" name="Google Shape;11961;p91"/>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91"/>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91"/>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91"/>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91"/>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6" name="Google Shape;11966;p91"/>
          <p:cNvGrpSpPr/>
          <p:nvPr/>
        </p:nvGrpSpPr>
        <p:grpSpPr>
          <a:xfrm>
            <a:off x="6824707" y="1631239"/>
            <a:ext cx="414840" cy="420832"/>
            <a:chOff x="-2777700" y="2049775"/>
            <a:chExt cx="287325" cy="291475"/>
          </a:xfrm>
        </p:grpSpPr>
        <p:sp>
          <p:nvSpPr>
            <p:cNvPr id="11967" name="Google Shape;11967;p91"/>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91"/>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91"/>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0" name="Google Shape;11970;p91"/>
          <p:cNvGrpSpPr/>
          <p:nvPr/>
        </p:nvGrpSpPr>
        <p:grpSpPr>
          <a:xfrm>
            <a:off x="6821170" y="2140431"/>
            <a:ext cx="421914" cy="420759"/>
            <a:chOff x="-2571737" y="2403625"/>
            <a:chExt cx="292225" cy="291425"/>
          </a:xfrm>
        </p:grpSpPr>
        <p:sp>
          <p:nvSpPr>
            <p:cNvPr id="11971" name="Google Shape;11971;p91"/>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91"/>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91"/>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91"/>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91"/>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91"/>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91"/>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8" name="Google Shape;11978;p91"/>
          <p:cNvGrpSpPr/>
          <p:nvPr/>
        </p:nvGrpSpPr>
        <p:grpSpPr>
          <a:xfrm>
            <a:off x="6821170" y="2661534"/>
            <a:ext cx="421914" cy="419640"/>
            <a:chOff x="-2571737" y="2764550"/>
            <a:chExt cx="292225" cy="290650"/>
          </a:xfrm>
        </p:grpSpPr>
        <p:sp>
          <p:nvSpPr>
            <p:cNvPr id="11979" name="Google Shape;11979;p91"/>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91"/>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91"/>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2" name="Google Shape;11982;p91"/>
          <p:cNvGrpSpPr/>
          <p:nvPr/>
        </p:nvGrpSpPr>
        <p:grpSpPr>
          <a:xfrm>
            <a:off x="3020671" y="3230538"/>
            <a:ext cx="421914" cy="423864"/>
            <a:chOff x="-1333975" y="2365850"/>
            <a:chExt cx="292225" cy="293575"/>
          </a:xfrm>
        </p:grpSpPr>
        <p:sp>
          <p:nvSpPr>
            <p:cNvPr id="11983" name="Google Shape;11983;p91"/>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91"/>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91"/>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91"/>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91"/>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91"/>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91"/>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91"/>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1" name="Google Shape;11991;p91"/>
          <p:cNvGrpSpPr/>
          <p:nvPr/>
        </p:nvGrpSpPr>
        <p:grpSpPr>
          <a:xfrm>
            <a:off x="1954146" y="2660397"/>
            <a:ext cx="398020" cy="421914"/>
            <a:chOff x="-5995925" y="2757850"/>
            <a:chExt cx="275675" cy="292225"/>
          </a:xfrm>
        </p:grpSpPr>
        <p:sp>
          <p:nvSpPr>
            <p:cNvPr id="11992" name="Google Shape;11992;p91"/>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91"/>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91"/>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91"/>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91"/>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91"/>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91"/>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91"/>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91"/>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1" name="Google Shape;12001;p91"/>
          <p:cNvGrpSpPr/>
          <p:nvPr/>
        </p:nvGrpSpPr>
        <p:grpSpPr>
          <a:xfrm>
            <a:off x="4634433" y="1631816"/>
            <a:ext cx="421951" cy="419677"/>
            <a:chOff x="-4211975" y="2046625"/>
            <a:chExt cx="292250" cy="290675"/>
          </a:xfrm>
        </p:grpSpPr>
        <p:sp>
          <p:nvSpPr>
            <p:cNvPr id="12002" name="Google Shape;12002;p91"/>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91"/>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4" name="Google Shape;12004;p91"/>
          <p:cNvGrpSpPr/>
          <p:nvPr/>
        </p:nvGrpSpPr>
        <p:grpSpPr>
          <a:xfrm>
            <a:off x="4684479" y="2138699"/>
            <a:ext cx="321859" cy="424225"/>
            <a:chOff x="-4178875" y="2405775"/>
            <a:chExt cx="222925" cy="293825"/>
          </a:xfrm>
        </p:grpSpPr>
        <p:sp>
          <p:nvSpPr>
            <p:cNvPr id="12005" name="Google Shape;12005;p91"/>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91"/>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91"/>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8" name="Google Shape;12008;p91"/>
          <p:cNvGrpSpPr/>
          <p:nvPr/>
        </p:nvGrpSpPr>
        <p:grpSpPr>
          <a:xfrm>
            <a:off x="4646942" y="2673483"/>
            <a:ext cx="420796" cy="395746"/>
            <a:chOff x="-4211975" y="2783850"/>
            <a:chExt cx="291450" cy="274100"/>
          </a:xfrm>
        </p:grpSpPr>
        <p:sp>
          <p:nvSpPr>
            <p:cNvPr id="12009" name="Google Shape;12009;p91"/>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91"/>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91"/>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12" name="Google Shape;12012;p91"/>
          <p:cNvSpPr/>
          <p:nvPr/>
        </p:nvSpPr>
        <p:spPr>
          <a:xfrm>
            <a:off x="7362836"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13" name="Google Shape;12013;p91"/>
          <p:cNvGrpSpPr/>
          <p:nvPr/>
        </p:nvGrpSpPr>
        <p:grpSpPr>
          <a:xfrm>
            <a:off x="7351871" y="2140413"/>
            <a:ext cx="420796" cy="420796"/>
            <a:chOff x="-2419325" y="2408150"/>
            <a:chExt cx="291450" cy="291450"/>
          </a:xfrm>
        </p:grpSpPr>
        <p:sp>
          <p:nvSpPr>
            <p:cNvPr id="12014" name="Google Shape;12014;p91"/>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91"/>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91"/>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91"/>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91"/>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91"/>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91"/>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21" name="Google Shape;12021;p91"/>
          <p:cNvSpPr/>
          <p:nvPr/>
        </p:nvSpPr>
        <p:spPr>
          <a:xfrm>
            <a:off x="7362260"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22" name="Google Shape;12022;p91"/>
          <p:cNvGrpSpPr/>
          <p:nvPr/>
        </p:nvGrpSpPr>
        <p:grpSpPr>
          <a:xfrm>
            <a:off x="4673396" y="3231514"/>
            <a:ext cx="420796" cy="421914"/>
            <a:chOff x="-1333200" y="2770450"/>
            <a:chExt cx="291450" cy="292225"/>
          </a:xfrm>
        </p:grpSpPr>
        <p:sp>
          <p:nvSpPr>
            <p:cNvPr id="12023" name="Google Shape;12023;p91"/>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91"/>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5" name="Google Shape;12025;p91"/>
          <p:cNvGrpSpPr/>
          <p:nvPr/>
        </p:nvGrpSpPr>
        <p:grpSpPr>
          <a:xfrm>
            <a:off x="2470009" y="1631256"/>
            <a:ext cx="423069" cy="420796"/>
            <a:chOff x="-5635200" y="2037975"/>
            <a:chExt cx="293025" cy="291450"/>
          </a:xfrm>
        </p:grpSpPr>
        <p:sp>
          <p:nvSpPr>
            <p:cNvPr id="12026" name="Google Shape;12026;p91"/>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91"/>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8" name="Google Shape;12028;p91"/>
          <p:cNvGrpSpPr/>
          <p:nvPr/>
        </p:nvGrpSpPr>
        <p:grpSpPr>
          <a:xfrm>
            <a:off x="2468295" y="2140412"/>
            <a:ext cx="426499" cy="420796"/>
            <a:chOff x="-5637575" y="2397900"/>
            <a:chExt cx="295400" cy="291450"/>
          </a:xfrm>
        </p:grpSpPr>
        <p:sp>
          <p:nvSpPr>
            <p:cNvPr id="12029" name="Google Shape;12029;p91"/>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91"/>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91"/>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91"/>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3" name="Google Shape;12033;p91"/>
          <p:cNvGrpSpPr/>
          <p:nvPr/>
        </p:nvGrpSpPr>
        <p:grpSpPr>
          <a:xfrm>
            <a:off x="2481958" y="2660397"/>
            <a:ext cx="423033" cy="421914"/>
            <a:chOff x="-5635975" y="2757075"/>
            <a:chExt cx="293000" cy="292225"/>
          </a:xfrm>
        </p:grpSpPr>
        <p:sp>
          <p:nvSpPr>
            <p:cNvPr id="12034" name="Google Shape;12034;p91"/>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91"/>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6" name="Google Shape;12036;p91"/>
          <p:cNvGrpSpPr/>
          <p:nvPr/>
        </p:nvGrpSpPr>
        <p:grpSpPr>
          <a:xfrm>
            <a:off x="5165893" y="1631256"/>
            <a:ext cx="423069" cy="420796"/>
            <a:chOff x="-3854375" y="2046625"/>
            <a:chExt cx="293025" cy="291450"/>
          </a:xfrm>
        </p:grpSpPr>
        <p:sp>
          <p:nvSpPr>
            <p:cNvPr id="12037" name="Google Shape;12037;p91"/>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91"/>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9" name="Google Shape;12039;p91"/>
          <p:cNvGrpSpPr/>
          <p:nvPr/>
        </p:nvGrpSpPr>
        <p:grpSpPr>
          <a:xfrm>
            <a:off x="5164756" y="2138717"/>
            <a:ext cx="425343" cy="424188"/>
            <a:chOff x="-3854375" y="2405000"/>
            <a:chExt cx="294600" cy="293800"/>
          </a:xfrm>
        </p:grpSpPr>
        <p:sp>
          <p:nvSpPr>
            <p:cNvPr id="12040" name="Google Shape;12040;p91"/>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91"/>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2" name="Google Shape;12042;p91"/>
          <p:cNvGrpSpPr/>
          <p:nvPr/>
        </p:nvGrpSpPr>
        <p:grpSpPr>
          <a:xfrm>
            <a:off x="5178961" y="2659838"/>
            <a:ext cx="420796" cy="423033"/>
            <a:chOff x="-3852025" y="2764950"/>
            <a:chExt cx="291450" cy="293000"/>
          </a:xfrm>
        </p:grpSpPr>
        <p:sp>
          <p:nvSpPr>
            <p:cNvPr id="12043" name="Google Shape;12043;p91"/>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91"/>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45" name="Google Shape;12045;p91"/>
          <p:cNvSpPr/>
          <p:nvPr/>
        </p:nvSpPr>
        <p:spPr>
          <a:xfrm>
            <a:off x="7900991"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91"/>
          <p:cNvSpPr/>
          <p:nvPr/>
        </p:nvSpPr>
        <p:spPr>
          <a:xfrm>
            <a:off x="7900991"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47" name="Google Shape;12047;p91"/>
          <p:cNvGrpSpPr/>
          <p:nvPr/>
        </p:nvGrpSpPr>
        <p:grpSpPr>
          <a:xfrm>
            <a:off x="7901550" y="2660398"/>
            <a:ext cx="420796" cy="421914"/>
            <a:chOff x="-2060175" y="2768875"/>
            <a:chExt cx="291450" cy="292225"/>
          </a:xfrm>
        </p:grpSpPr>
        <p:sp>
          <p:nvSpPr>
            <p:cNvPr id="12048" name="Google Shape;12048;p91"/>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91"/>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0" name="Google Shape;12050;p91"/>
          <p:cNvGrpSpPr/>
          <p:nvPr/>
        </p:nvGrpSpPr>
        <p:grpSpPr>
          <a:xfrm>
            <a:off x="1915160" y="3232071"/>
            <a:ext cx="421914" cy="420796"/>
            <a:chOff x="-937025" y="2064750"/>
            <a:chExt cx="292225" cy="291450"/>
          </a:xfrm>
        </p:grpSpPr>
        <p:sp>
          <p:nvSpPr>
            <p:cNvPr id="12051" name="Google Shape;12051;p91"/>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91"/>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91"/>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4" name="Google Shape;12054;p91"/>
          <p:cNvGrpSpPr/>
          <p:nvPr/>
        </p:nvGrpSpPr>
        <p:grpSpPr>
          <a:xfrm>
            <a:off x="3018323" y="1630697"/>
            <a:ext cx="421951" cy="421914"/>
            <a:chOff x="-5276050" y="2037975"/>
            <a:chExt cx="292250" cy="292225"/>
          </a:xfrm>
        </p:grpSpPr>
        <p:sp>
          <p:nvSpPr>
            <p:cNvPr id="12055" name="Google Shape;12055;p91"/>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91"/>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91"/>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58" name="Google Shape;12058;p91"/>
          <p:cNvSpPr/>
          <p:nvPr/>
        </p:nvSpPr>
        <p:spPr>
          <a:xfrm>
            <a:off x="3014690"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91"/>
          <p:cNvSpPr/>
          <p:nvPr/>
        </p:nvSpPr>
        <p:spPr>
          <a:xfrm>
            <a:off x="3030609"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60" name="Google Shape;12060;p91"/>
          <p:cNvGrpSpPr/>
          <p:nvPr/>
        </p:nvGrpSpPr>
        <p:grpSpPr>
          <a:xfrm>
            <a:off x="5777136" y="1631256"/>
            <a:ext cx="324133" cy="420796"/>
            <a:chOff x="-3462150" y="2046625"/>
            <a:chExt cx="224500" cy="291450"/>
          </a:xfrm>
        </p:grpSpPr>
        <p:sp>
          <p:nvSpPr>
            <p:cNvPr id="12061" name="Google Shape;12061;p91"/>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91"/>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91"/>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91"/>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91"/>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91"/>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91"/>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8" name="Google Shape;12068;p91"/>
          <p:cNvGrpSpPr/>
          <p:nvPr/>
        </p:nvGrpSpPr>
        <p:grpSpPr>
          <a:xfrm>
            <a:off x="5752700" y="2139276"/>
            <a:ext cx="373006" cy="423069"/>
            <a:chOff x="-3478675" y="2405775"/>
            <a:chExt cx="258350" cy="293025"/>
          </a:xfrm>
        </p:grpSpPr>
        <p:sp>
          <p:nvSpPr>
            <p:cNvPr id="12069" name="Google Shape;12069;p91"/>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91"/>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91"/>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91"/>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3" name="Google Shape;12073;p91"/>
          <p:cNvGrpSpPr/>
          <p:nvPr/>
        </p:nvGrpSpPr>
        <p:grpSpPr>
          <a:xfrm>
            <a:off x="5815218" y="2660398"/>
            <a:ext cx="271831" cy="421914"/>
            <a:chOff x="-3443250" y="2765725"/>
            <a:chExt cx="188275" cy="292225"/>
          </a:xfrm>
        </p:grpSpPr>
        <p:sp>
          <p:nvSpPr>
            <p:cNvPr id="12074" name="Google Shape;12074;p91"/>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91"/>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91"/>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91"/>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8" name="Google Shape;12078;p91"/>
          <p:cNvGrpSpPr/>
          <p:nvPr/>
        </p:nvGrpSpPr>
        <p:grpSpPr>
          <a:xfrm>
            <a:off x="844114" y="3230934"/>
            <a:ext cx="371887" cy="423069"/>
            <a:chOff x="-1684475" y="2049000"/>
            <a:chExt cx="257575" cy="293025"/>
          </a:xfrm>
        </p:grpSpPr>
        <p:sp>
          <p:nvSpPr>
            <p:cNvPr id="12079" name="Google Shape;12079;p91"/>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91"/>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91"/>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91"/>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83" name="Google Shape;12083;p91"/>
          <p:cNvSpPr/>
          <p:nvPr/>
        </p:nvSpPr>
        <p:spPr>
          <a:xfrm>
            <a:off x="2472295"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84" name="Google Shape;12084;p91"/>
          <p:cNvGrpSpPr/>
          <p:nvPr/>
        </p:nvGrpSpPr>
        <p:grpSpPr>
          <a:xfrm>
            <a:off x="4134007" y="3231514"/>
            <a:ext cx="420796" cy="421914"/>
            <a:chOff x="-1700225" y="2768875"/>
            <a:chExt cx="291450" cy="292225"/>
          </a:xfrm>
        </p:grpSpPr>
        <p:sp>
          <p:nvSpPr>
            <p:cNvPr id="12085" name="Google Shape;12085;p91"/>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91"/>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91"/>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91"/>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91"/>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91"/>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1" name="Google Shape;12091;p91"/>
          <p:cNvGrpSpPr/>
          <p:nvPr/>
        </p:nvGrpSpPr>
        <p:grpSpPr>
          <a:xfrm>
            <a:off x="3602355" y="3230935"/>
            <a:ext cx="371887" cy="423069"/>
            <a:chOff x="-919700" y="2420750"/>
            <a:chExt cx="257575" cy="293025"/>
          </a:xfrm>
        </p:grpSpPr>
        <p:sp>
          <p:nvSpPr>
            <p:cNvPr id="12092" name="Google Shape;12092;p91"/>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91"/>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91"/>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5" name="Google Shape;12095;p91"/>
          <p:cNvGrpSpPr/>
          <p:nvPr/>
        </p:nvGrpSpPr>
        <p:grpSpPr>
          <a:xfrm>
            <a:off x="1937547" y="1645950"/>
            <a:ext cx="409531" cy="410617"/>
            <a:chOff x="6679825" y="2693700"/>
            <a:chExt cx="257875" cy="258575"/>
          </a:xfrm>
        </p:grpSpPr>
        <p:sp>
          <p:nvSpPr>
            <p:cNvPr id="12096" name="Google Shape;12096;p91"/>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91"/>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8" name="Google Shape;12098;p91"/>
          <p:cNvGrpSpPr/>
          <p:nvPr/>
        </p:nvGrpSpPr>
        <p:grpSpPr>
          <a:xfrm>
            <a:off x="1927121" y="2142110"/>
            <a:ext cx="420531" cy="417262"/>
            <a:chOff x="6790450" y="3119050"/>
            <a:chExt cx="262750" cy="260675"/>
          </a:xfrm>
        </p:grpSpPr>
        <p:sp>
          <p:nvSpPr>
            <p:cNvPr id="12099" name="Google Shape;12099;p91"/>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91"/>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1" name="Google Shape;12101;p91"/>
          <p:cNvGrpSpPr/>
          <p:nvPr/>
        </p:nvGrpSpPr>
        <p:grpSpPr>
          <a:xfrm>
            <a:off x="6554233" y="3755436"/>
            <a:ext cx="358093" cy="407391"/>
            <a:chOff x="7660859" y="2571753"/>
            <a:chExt cx="366561" cy="417024"/>
          </a:xfrm>
        </p:grpSpPr>
        <p:sp>
          <p:nvSpPr>
            <p:cNvPr id="12102" name="Google Shape;12102;p91"/>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91"/>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91"/>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5" name="Google Shape;12105;p91"/>
          <p:cNvGrpSpPr/>
          <p:nvPr/>
        </p:nvGrpSpPr>
        <p:grpSpPr>
          <a:xfrm>
            <a:off x="4088914" y="3755436"/>
            <a:ext cx="407391" cy="407391"/>
            <a:chOff x="5566722" y="2571753"/>
            <a:chExt cx="417024" cy="417024"/>
          </a:xfrm>
        </p:grpSpPr>
        <p:sp>
          <p:nvSpPr>
            <p:cNvPr id="12106" name="Google Shape;12106;p91"/>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91"/>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8" name="Google Shape;12108;p91"/>
          <p:cNvGrpSpPr/>
          <p:nvPr/>
        </p:nvGrpSpPr>
        <p:grpSpPr>
          <a:xfrm>
            <a:off x="4705247" y="3857692"/>
            <a:ext cx="407381" cy="202880"/>
            <a:chOff x="6090251" y="2676413"/>
            <a:chExt cx="417014" cy="207677"/>
          </a:xfrm>
        </p:grpSpPr>
        <p:sp>
          <p:nvSpPr>
            <p:cNvPr id="12109" name="Google Shape;12109;p91"/>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91"/>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91"/>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91"/>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3" name="Google Shape;12113;p91"/>
          <p:cNvGrpSpPr/>
          <p:nvPr/>
        </p:nvGrpSpPr>
        <p:grpSpPr>
          <a:xfrm>
            <a:off x="5937901" y="3755436"/>
            <a:ext cx="407391" cy="407391"/>
            <a:chOff x="7137330" y="2571753"/>
            <a:chExt cx="417024" cy="417024"/>
          </a:xfrm>
        </p:grpSpPr>
        <p:sp>
          <p:nvSpPr>
            <p:cNvPr id="12114" name="Google Shape;12114;p91"/>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91"/>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91"/>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7" name="Google Shape;12117;p91"/>
          <p:cNvGrpSpPr/>
          <p:nvPr/>
        </p:nvGrpSpPr>
        <p:grpSpPr>
          <a:xfrm>
            <a:off x="5321569" y="3755436"/>
            <a:ext cx="407391" cy="407391"/>
            <a:chOff x="6613801" y="2571753"/>
            <a:chExt cx="417024" cy="417024"/>
          </a:xfrm>
        </p:grpSpPr>
        <p:sp>
          <p:nvSpPr>
            <p:cNvPr id="12118" name="Google Shape;12118;p91"/>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91"/>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91"/>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91"/>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91"/>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3" name="Google Shape;12123;p91"/>
          <p:cNvGrpSpPr/>
          <p:nvPr/>
        </p:nvGrpSpPr>
        <p:grpSpPr>
          <a:xfrm>
            <a:off x="7908242" y="3238780"/>
            <a:ext cx="407411" cy="407411"/>
            <a:chOff x="2964567" y="2571753"/>
            <a:chExt cx="417045" cy="417045"/>
          </a:xfrm>
        </p:grpSpPr>
        <p:sp>
          <p:nvSpPr>
            <p:cNvPr id="12124" name="Google Shape;12124;p91"/>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91"/>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6" name="Google Shape;12126;p91"/>
          <p:cNvGrpSpPr/>
          <p:nvPr/>
        </p:nvGrpSpPr>
        <p:grpSpPr>
          <a:xfrm>
            <a:off x="1623565" y="3815897"/>
            <a:ext cx="407391" cy="286470"/>
            <a:chOff x="3476576" y="2633631"/>
            <a:chExt cx="417024" cy="293244"/>
          </a:xfrm>
        </p:grpSpPr>
        <p:sp>
          <p:nvSpPr>
            <p:cNvPr id="12127" name="Google Shape;12127;p91"/>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91"/>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9" name="Google Shape;12129;p91"/>
          <p:cNvGrpSpPr/>
          <p:nvPr/>
        </p:nvGrpSpPr>
        <p:grpSpPr>
          <a:xfrm>
            <a:off x="2239897" y="3755508"/>
            <a:ext cx="407411" cy="407248"/>
            <a:chOff x="3988564" y="2571836"/>
            <a:chExt cx="417045" cy="416878"/>
          </a:xfrm>
        </p:grpSpPr>
        <p:sp>
          <p:nvSpPr>
            <p:cNvPr id="12130" name="Google Shape;12130;p91"/>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91"/>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2" name="Google Shape;12132;p91"/>
          <p:cNvGrpSpPr/>
          <p:nvPr/>
        </p:nvGrpSpPr>
        <p:grpSpPr>
          <a:xfrm>
            <a:off x="2856250" y="3755436"/>
            <a:ext cx="407391" cy="407391"/>
            <a:chOff x="4500573" y="2571753"/>
            <a:chExt cx="417024" cy="417024"/>
          </a:xfrm>
        </p:grpSpPr>
        <p:sp>
          <p:nvSpPr>
            <p:cNvPr id="12133" name="Google Shape;12133;p91"/>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91"/>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5" name="Google Shape;12135;p91"/>
          <p:cNvGrpSpPr/>
          <p:nvPr/>
        </p:nvGrpSpPr>
        <p:grpSpPr>
          <a:xfrm>
            <a:off x="3472582" y="3755436"/>
            <a:ext cx="407391" cy="407391"/>
            <a:chOff x="5012603" y="2571753"/>
            <a:chExt cx="417024" cy="417024"/>
          </a:xfrm>
        </p:grpSpPr>
        <p:sp>
          <p:nvSpPr>
            <p:cNvPr id="12136" name="Google Shape;12136;p91"/>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91"/>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38" name="Google Shape;12138;p91"/>
          <p:cNvSpPr/>
          <p:nvPr/>
        </p:nvSpPr>
        <p:spPr>
          <a:xfrm>
            <a:off x="5212789"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39" name="Google Shape;12139;p91"/>
          <p:cNvGrpSpPr/>
          <p:nvPr/>
        </p:nvGrpSpPr>
        <p:grpSpPr>
          <a:xfrm>
            <a:off x="5733329" y="3238790"/>
            <a:ext cx="407432" cy="407391"/>
            <a:chOff x="812101" y="2571761"/>
            <a:chExt cx="417066" cy="417024"/>
          </a:xfrm>
        </p:grpSpPr>
        <p:sp>
          <p:nvSpPr>
            <p:cNvPr id="12140" name="Google Shape;12140;p91"/>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91"/>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91"/>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91"/>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4" name="Google Shape;12144;p91"/>
          <p:cNvGrpSpPr/>
          <p:nvPr/>
        </p:nvGrpSpPr>
        <p:grpSpPr>
          <a:xfrm>
            <a:off x="6253923" y="3238790"/>
            <a:ext cx="407391" cy="407391"/>
            <a:chOff x="1323129" y="2571761"/>
            <a:chExt cx="417024" cy="417024"/>
          </a:xfrm>
        </p:grpSpPr>
        <p:sp>
          <p:nvSpPr>
            <p:cNvPr id="12145" name="Google Shape;12145;p91"/>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91"/>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91"/>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91"/>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49" name="Google Shape;12149;p91"/>
          <p:cNvSpPr/>
          <p:nvPr/>
        </p:nvSpPr>
        <p:spPr>
          <a:xfrm>
            <a:off x="6827427"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50" name="Google Shape;12150;p91"/>
          <p:cNvGrpSpPr/>
          <p:nvPr/>
        </p:nvGrpSpPr>
        <p:grpSpPr>
          <a:xfrm>
            <a:off x="7390398" y="3238843"/>
            <a:ext cx="408023" cy="407411"/>
            <a:chOff x="2344476" y="2571761"/>
            <a:chExt cx="417671" cy="417045"/>
          </a:xfrm>
        </p:grpSpPr>
        <p:sp>
          <p:nvSpPr>
            <p:cNvPr id="12151" name="Google Shape;12151;p91"/>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91"/>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3" name="Google Shape;12153;p91"/>
          <p:cNvGrpSpPr/>
          <p:nvPr/>
        </p:nvGrpSpPr>
        <p:grpSpPr>
          <a:xfrm>
            <a:off x="7121258" y="3759535"/>
            <a:ext cx="399178" cy="399178"/>
            <a:chOff x="2038375" y="3798025"/>
            <a:chExt cx="841792" cy="841792"/>
          </a:xfrm>
        </p:grpSpPr>
        <p:sp>
          <p:nvSpPr>
            <p:cNvPr id="12154" name="Google Shape;12154;p91"/>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91"/>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159"/>
        <p:cNvGrpSpPr/>
        <p:nvPr/>
      </p:nvGrpSpPr>
      <p:grpSpPr>
        <a:xfrm>
          <a:off x="0" y="0"/>
          <a:ext cx="0" cy="0"/>
          <a:chOff x="0" y="0"/>
          <a:chExt cx="0" cy="0"/>
        </a:xfrm>
      </p:grpSpPr>
      <p:pic>
        <p:nvPicPr>
          <p:cNvPr id="12160" name="Google Shape;12160;p92">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44"/>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overview</a:t>
            </a:r>
            <a:endParaRPr dirty="0"/>
          </a:p>
        </p:txBody>
      </p:sp>
      <p:sp>
        <p:nvSpPr>
          <p:cNvPr id="504" name="Google Shape;504;p44"/>
          <p:cNvSpPr txBox="1"/>
          <p:nvPr/>
        </p:nvSpPr>
        <p:spPr>
          <a:xfrm>
            <a:off x="878338" y="1461033"/>
            <a:ext cx="3375978" cy="32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500" dirty="0">
                <a:solidFill>
                  <a:schemeClr val="accent1"/>
                </a:solidFill>
                <a:latin typeface="Bebas Neue"/>
                <a:ea typeface="Bebas Neue"/>
                <a:cs typeface="Bebas Neue"/>
                <a:sym typeface="Bebas Neue"/>
              </a:rPr>
              <a:t>W</a:t>
            </a:r>
            <a:r>
              <a:rPr lang="en" sz="2500" dirty="0">
                <a:solidFill>
                  <a:schemeClr val="accent1"/>
                </a:solidFill>
                <a:latin typeface="Bebas Neue"/>
                <a:ea typeface="Bebas Neue"/>
                <a:cs typeface="Bebas Neue"/>
                <a:sym typeface="Bebas Neue"/>
              </a:rPr>
              <a:t>hat is word embedding</a:t>
            </a:r>
            <a:endParaRPr sz="2500" dirty="0">
              <a:solidFill>
                <a:schemeClr val="accent1"/>
              </a:solidFill>
              <a:latin typeface="Bebas Neue"/>
              <a:ea typeface="Bebas Neue"/>
              <a:cs typeface="Bebas Neue"/>
              <a:sym typeface="Bebas Neue"/>
            </a:endParaRPr>
          </a:p>
        </p:txBody>
      </p:sp>
      <p:grpSp>
        <p:nvGrpSpPr>
          <p:cNvPr id="508" name="Google Shape;508;p44"/>
          <p:cNvGrpSpPr/>
          <p:nvPr/>
        </p:nvGrpSpPr>
        <p:grpSpPr>
          <a:xfrm rot="10800000">
            <a:off x="4305271" y="4810771"/>
            <a:ext cx="537556" cy="136576"/>
            <a:chOff x="2641350" y="846250"/>
            <a:chExt cx="413600" cy="105075"/>
          </a:xfrm>
        </p:grpSpPr>
        <p:sp>
          <p:nvSpPr>
            <p:cNvPr id="509" name="Google Shape;509;p44"/>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44"/>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44"/>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44"/>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 name="Google Shape;513;p44"/>
          <p:cNvGrpSpPr/>
          <p:nvPr/>
        </p:nvGrpSpPr>
        <p:grpSpPr>
          <a:xfrm>
            <a:off x="878338" y="983704"/>
            <a:ext cx="913425" cy="370975"/>
            <a:chOff x="6514150" y="4420266"/>
            <a:chExt cx="913425" cy="370975"/>
          </a:xfrm>
        </p:grpSpPr>
        <p:sp>
          <p:nvSpPr>
            <p:cNvPr id="514" name="Google Shape;514;p44"/>
            <p:cNvSpPr/>
            <p:nvPr/>
          </p:nvSpPr>
          <p:spPr>
            <a:xfrm>
              <a:off x="6938875" y="4420266"/>
              <a:ext cx="488700" cy="370975"/>
            </a:xfrm>
            <a:custGeom>
              <a:avLst/>
              <a:gdLst/>
              <a:ahLst/>
              <a:cxnLst/>
              <a:rect l="l" t="t" r="r" b="b"/>
              <a:pathLst>
                <a:path w="19548" h="14839" extrusionOk="0">
                  <a:moveTo>
                    <a:pt x="8160" y="1"/>
                  </a:moveTo>
                  <a:lnTo>
                    <a:pt x="1" y="14838"/>
                  </a:lnTo>
                  <a:lnTo>
                    <a:pt x="11388" y="14838"/>
                  </a:lnTo>
                  <a:lnTo>
                    <a:pt x="195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4"/>
            <p:cNvSpPr/>
            <p:nvPr/>
          </p:nvSpPr>
          <p:spPr>
            <a:xfrm>
              <a:off x="6514150" y="4420266"/>
              <a:ext cx="488700" cy="370975"/>
            </a:xfrm>
            <a:custGeom>
              <a:avLst/>
              <a:gdLst/>
              <a:ahLst/>
              <a:cxnLst/>
              <a:rect l="l" t="t" r="r" b="b"/>
              <a:pathLst>
                <a:path w="19548" h="14839" extrusionOk="0">
                  <a:moveTo>
                    <a:pt x="8160" y="1"/>
                  </a:moveTo>
                  <a:lnTo>
                    <a:pt x="1" y="14838"/>
                  </a:lnTo>
                  <a:lnTo>
                    <a:pt x="11388" y="14838"/>
                  </a:lnTo>
                  <a:lnTo>
                    <a:pt x="195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2" name="Table 1">
            <a:extLst>
              <a:ext uri="{FF2B5EF4-FFF2-40B4-BE49-F238E27FC236}">
                <a16:creationId xmlns:a16="http://schemas.microsoft.com/office/drawing/2014/main" id="{045C11F8-6C6C-C00F-0594-B51C0196E54C}"/>
              </a:ext>
            </a:extLst>
          </p:cNvPr>
          <p:cNvGraphicFramePr>
            <a:graphicFrameLocks noGrp="1"/>
          </p:cNvGraphicFramePr>
          <p:nvPr>
            <p:extLst>
              <p:ext uri="{D42A27DB-BD31-4B8C-83A1-F6EECF244321}">
                <p14:modId xmlns:p14="http://schemas.microsoft.com/office/powerpoint/2010/main" val="903368005"/>
              </p:ext>
            </p:extLst>
          </p:nvPr>
        </p:nvGraphicFramePr>
        <p:xfrm>
          <a:off x="1173375" y="2127908"/>
          <a:ext cx="6797250" cy="2293165"/>
        </p:xfrm>
        <a:graphic>
          <a:graphicData uri="http://schemas.openxmlformats.org/drawingml/2006/table">
            <a:tbl>
              <a:tblPr firstRow="1" bandRow="1">
                <a:tableStyleId>{284E427A-3D55-4303-BF80-6455036E1DE7}</a:tableStyleId>
              </a:tblPr>
              <a:tblGrid>
                <a:gridCol w="1359450">
                  <a:extLst>
                    <a:ext uri="{9D8B030D-6E8A-4147-A177-3AD203B41FA5}">
                      <a16:colId xmlns:a16="http://schemas.microsoft.com/office/drawing/2014/main" val="3513135732"/>
                    </a:ext>
                  </a:extLst>
                </a:gridCol>
                <a:gridCol w="1359450">
                  <a:extLst>
                    <a:ext uri="{9D8B030D-6E8A-4147-A177-3AD203B41FA5}">
                      <a16:colId xmlns:a16="http://schemas.microsoft.com/office/drawing/2014/main" val="2564812783"/>
                    </a:ext>
                  </a:extLst>
                </a:gridCol>
                <a:gridCol w="1359450">
                  <a:extLst>
                    <a:ext uri="{9D8B030D-6E8A-4147-A177-3AD203B41FA5}">
                      <a16:colId xmlns:a16="http://schemas.microsoft.com/office/drawing/2014/main" val="1292551071"/>
                    </a:ext>
                  </a:extLst>
                </a:gridCol>
                <a:gridCol w="1359450">
                  <a:extLst>
                    <a:ext uri="{9D8B030D-6E8A-4147-A177-3AD203B41FA5}">
                      <a16:colId xmlns:a16="http://schemas.microsoft.com/office/drawing/2014/main" val="1910189650"/>
                    </a:ext>
                  </a:extLst>
                </a:gridCol>
                <a:gridCol w="1359450">
                  <a:extLst>
                    <a:ext uri="{9D8B030D-6E8A-4147-A177-3AD203B41FA5}">
                      <a16:colId xmlns:a16="http://schemas.microsoft.com/office/drawing/2014/main" val="729478348"/>
                    </a:ext>
                  </a:extLst>
                </a:gridCol>
              </a:tblGrid>
              <a:tr h="458633">
                <a:tc>
                  <a:txBody>
                    <a:bodyPr/>
                    <a:lstStyle/>
                    <a:p>
                      <a:pPr algn="ctr"/>
                      <a:r>
                        <a:rPr lang="en-US" dirty="0"/>
                        <a:t>Word</a:t>
                      </a:r>
                    </a:p>
                  </a:txBody>
                  <a:tcPr anchor="ctr"/>
                </a:tc>
                <a:tc>
                  <a:txBody>
                    <a:bodyPr/>
                    <a:lstStyle/>
                    <a:p>
                      <a:pPr algn="ctr"/>
                      <a:r>
                        <a:rPr lang="en-US" dirty="0"/>
                        <a:t>Feature 1</a:t>
                      </a:r>
                    </a:p>
                  </a:txBody>
                  <a:tcPr anchor="ctr"/>
                </a:tc>
                <a:tc>
                  <a:txBody>
                    <a:bodyPr/>
                    <a:lstStyle/>
                    <a:p>
                      <a:pPr algn="ctr"/>
                      <a:r>
                        <a:rPr lang="en-US" dirty="0"/>
                        <a:t>Feature 2</a:t>
                      </a:r>
                    </a:p>
                  </a:txBody>
                  <a:tcPr anchor="ctr"/>
                </a:tc>
                <a:tc>
                  <a:txBody>
                    <a:bodyPr/>
                    <a:lstStyle/>
                    <a:p>
                      <a:pPr algn="ctr"/>
                      <a:r>
                        <a:rPr lang="en-US" dirty="0"/>
                        <a:t>Feature 3</a:t>
                      </a:r>
                    </a:p>
                  </a:txBody>
                  <a:tcPr anchor="ctr"/>
                </a:tc>
                <a:tc>
                  <a:txBody>
                    <a:bodyPr/>
                    <a:lstStyle/>
                    <a:p>
                      <a:pPr algn="ctr"/>
                      <a:r>
                        <a:rPr lang="en-US" dirty="0"/>
                        <a:t>Feature 4</a:t>
                      </a:r>
                    </a:p>
                  </a:txBody>
                  <a:tcPr anchor="ctr"/>
                </a:tc>
                <a:extLst>
                  <a:ext uri="{0D108BD9-81ED-4DB2-BD59-A6C34878D82A}">
                    <a16:rowId xmlns:a16="http://schemas.microsoft.com/office/drawing/2014/main" val="2073909479"/>
                  </a:ext>
                </a:extLst>
              </a:tr>
              <a:tr h="458633">
                <a:tc>
                  <a:txBody>
                    <a:bodyPr/>
                    <a:lstStyle/>
                    <a:p>
                      <a:pPr algn="ctr"/>
                      <a:r>
                        <a:rPr lang="en-US" sz="1400" b="0" i="0" u="none" strike="noStrike" cap="none" dirty="0">
                          <a:solidFill>
                            <a:schemeClr val="dk1"/>
                          </a:solidFill>
                          <a:effectLst/>
                          <a:latin typeface="+mn-lt"/>
                          <a:ea typeface="+mn-ea"/>
                          <a:cs typeface="+mn-cs"/>
                          <a:sym typeface="Arial"/>
                        </a:rPr>
                        <a:t>Queen</a:t>
                      </a:r>
                      <a:endParaRPr lang="en-US" dirty="0"/>
                    </a:p>
                  </a:txBody>
                  <a:tcPr anchor="ctr"/>
                </a:tc>
                <a:tc>
                  <a:txBody>
                    <a:bodyPr/>
                    <a:lstStyle/>
                    <a:p>
                      <a:pPr algn="ctr"/>
                      <a:r>
                        <a:rPr lang="en-US" sz="1400" b="0" i="0" u="none" strike="noStrike" cap="none" dirty="0">
                          <a:solidFill>
                            <a:schemeClr val="dk1"/>
                          </a:solidFill>
                          <a:effectLst/>
                          <a:latin typeface="+mn-lt"/>
                          <a:ea typeface="+mn-ea"/>
                          <a:cs typeface="+mn-cs"/>
                          <a:sym typeface="Arial"/>
                        </a:rPr>
                        <a:t>0.854712</a:t>
                      </a:r>
                      <a:endParaRPr lang="en-US" dirty="0"/>
                    </a:p>
                  </a:txBody>
                  <a:tcPr anchor="ctr"/>
                </a:tc>
                <a:tc>
                  <a:txBody>
                    <a:bodyPr/>
                    <a:lstStyle/>
                    <a:p>
                      <a:pPr algn="ctr"/>
                      <a:r>
                        <a:rPr lang="en-US" sz="1400" b="0" i="0" u="none" strike="noStrike" cap="none" dirty="0">
                          <a:solidFill>
                            <a:schemeClr val="dk1"/>
                          </a:solidFill>
                          <a:effectLst/>
                          <a:latin typeface="+mn-lt"/>
                          <a:ea typeface="+mn-ea"/>
                          <a:cs typeface="+mn-cs"/>
                          <a:sym typeface="Arial"/>
                        </a:rPr>
                        <a:t>0.32145</a:t>
                      </a:r>
                      <a:endParaRPr lang="en-US" dirty="0">
                        <a:effectLst/>
                      </a:endParaRPr>
                    </a:p>
                  </a:txBody>
                  <a:tcPr marL="142875" marR="142875" marT="19050" marB="19050" anchor="ctr"/>
                </a:tc>
                <a:tc>
                  <a:txBody>
                    <a:bodyPr/>
                    <a:lstStyle/>
                    <a:p>
                      <a:pPr algn="ctr"/>
                      <a:r>
                        <a:rPr lang="en-US" sz="1400" b="0" i="0" u="none" strike="noStrike" cap="none" dirty="0">
                          <a:solidFill>
                            <a:schemeClr val="dk1"/>
                          </a:solidFill>
                          <a:effectLst/>
                          <a:latin typeface="+mn-lt"/>
                          <a:ea typeface="+mn-ea"/>
                          <a:cs typeface="+mn-cs"/>
                          <a:sym typeface="Arial"/>
                        </a:rPr>
                        <a:t>0.123512</a:t>
                      </a:r>
                      <a:endParaRPr lang="en-US" dirty="0">
                        <a:effectLst/>
                      </a:endParaRPr>
                    </a:p>
                  </a:txBody>
                  <a:tcPr marL="142875" marR="142875" marT="19050" marB="19050" anchor="ctr"/>
                </a:tc>
                <a:tc>
                  <a:txBody>
                    <a:bodyPr/>
                    <a:lstStyle/>
                    <a:p>
                      <a:pPr algn="ctr"/>
                      <a:r>
                        <a:rPr lang="en-US" sz="1400" b="0" i="0" u="none" strike="noStrike" cap="none" dirty="0">
                          <a:solidFill>
                            <a:schemeClr val="dk1"/>
                          </a:solidFill>
                          <a:effectLst/>
                          <a:latin typeface="+mn-lt"/>
                          <a:ea typeface="+mn-ea"/>
                          <a:cs typeface="+mn-cs"/>
                          <a:sym typeface="Arial"/>
                        </a:rPr>
                        <a:t>0.023051</a:t>
                      </a:r>
                      <a:endParaRPr lang="en-US" dirty="0">
                        <a:effectLst/>
                      </a:endParaRPr>
                    </a:p>
                  </a:txBody>
                  <a:tcPr marL="142875" marR="142875" marT="19050" marB="19050" anchor="ctr"/>
                </a:tc>
                <a:extLst>
                  <a:ext uri="{0D108BD9-81ED-4DB2-BD59-A6C34878D82A}">
                    <a16:rowId xmlns:a16="http://schemas.microsoft.com/office/drawing/2014/main" val="818466238"/>
                  </a:ext>
                </a:extLst>
              </a:tr>
              <a:tr h="458633">
                <a:tc>
                  <a:txBody>
                    <a:bodyPr/>
                    <a:lstStyle/>
                    <a:p>
                      <a:pPr algn="ctr"/>
                      <a:r>
                        <a:rPr lang="en-US" dirty="0"/>
                        <a:t>King</a:t>
                      </a:r>
                    </a:p>
                  </a:txBody>
                  <a:tcPr anchor="ctr"/>
                </a:tc>
                <a:tc>
                  <a:txBody>
                    <a:bodyPr/>
                    <a:lstStyle/>
                    <a:p>
                      <a:pPr algn="ctr"/>
                      <a:r>
                        <a:rPr lang="en-US" sz="1400" b="0" i="0" u="none" strike="noStrike" cap="none" dirty="0">
                          <a:solidFill>
                            <a:schemeClr val="dk1"/>
                          </a:solidFill>
                          <a:effectLst/>
                          <a:latin typeface="+mn-lt"/>
                          <a:ea typeface="+mn-ea"/>
                          <a:cs typeface="+mn-cs"/>
                          <a:sym typeface="Arial"/>
                        </a:rPr>
                        <a:t>0.9521</a:t>
                      </a:r>
                      <a:endParaRPr lang="en-US" dirty="0"/>
                    </a:p>
                  </a:txBody>
                  <a:tcPr anchor="ctr"/>
                </a:tc>
                <a:tc>
                  <a:txBody>
                    <a:bodyPr/>
                    <a:lstStyle/>
                    <a:p>
                      <a:pPr algn="ctr"/>
                      <a:r>
                        <a:rPr lang="en-US" sz="1400" b="0" i="0" u="none" strike="noStrike" cap="none" dirty="0">
                          <a:solidFill>
                            <a:schemeClr val="dk1"/>
                          </a:solidFill>
                          <a:effectLst/>
                          <a:latin typeface="+mn-lt"/>
                          <a:ea typeface="+mn-ea"/>
                          <a:cs typeface="+mn-cs"/>
                          <a:sym typeface="Arial"/>
                        </a:rPr>
                        <a:t>0.23151</a:t>
                      </a:r>
                      <a:endParaRPr lang="en-US" dirty="0"/>
                    </a:p>
                  </a:txBody>
                  <a:tcPr anchor="ctr"/>
                </a:tc>
                <a:tc>
                  <a:txBody>
                    <a:bodyPr/>
                    <a:lstStyle/>
                    <a:p>
                      <a:pPr algn="ctr"/>
                      <a:r>
                        <a:rPr lang="en-US" sz="1400" b="0" i="0" u="none" strike="noStrike" cap="none" dirty="0">
                          <a:solidFill>
                            <a:schemeClr val="dk1"/>
                          </a:solidFill>
                          <a:effectLst/>
                          <a:latin typeface="+mn-lt"/>
                          <a:ea typeface="+mn-ea"/>
                          <a:cs typeface="+mn-cs"/>
                          <a:sym typeface="Arial"/>
                        </a:rPr>
                        <a:t>0.721385</a:t>
                      </a:r>
                      <a:endParaRPr lang="en-US" dirty="0"/>
                    </a:p>
                  </a:txBody>
                  <a:tcPr anchor="ctr"/>
                </a:tc>
                <a:tc>
                  <a:txBody>
                    <a:bodyPr/>
                    <a:lstStyle/>
                    <a:p>
                      <a:pPr algn="ctr"/>
                      <a:r>
                        <a:rPr lang="en-US" sz="1400" b="0" i="0" u="none" strike="noStrike" cap="none" dirty="0">
                          <a:solidFill>
                            <a:schemeClr val="dk1"/>
                          </a:solidFill>
                          <a:effectLst/>
                          <a:latin typeface="+mn-lt"/>
                          <a:ea typeface="+mn-ea"/>
                          <a:cs typeface="+mn-cs"/>
                          <a:sym typeface="Arial"/>
                        </a:rPr>
                        <a:t>0.950213</a:t>
                      </a:r>
                      <a:endParaRPr lang="en-US" dirty="0"/>
                    </a:p>
                  </a:txBody>
                  <a:tcPr anchor="ctr"/>
                </a:tc>
                <a:extLst>
                  <a:ext uri="{0D108BD9-81ED-4DB2-BD59-A6C34878D82A}">
                    <a16:rowId xmlns:a16="http://schemas.microsoft.com/office/drawing/2014/main" val="3233024214"/>
                  </a:ext>
                </a:extLst>
              </a:tr>
              <a:tr h="458633">
                <a:tc>
                  <a:txBody>
                    <a:bodyPr/>
                    <a:lstStyle/>
                    <a:p>
                      <a:pPr algn="ctr"/>
                      <a:r>
                        <a:rPr lang="en-US" sz="1400" b="0" i="0" u="none" strike="noStrike" cap="none" dirty="0">
                          <a:solidFill>
                            <a:schemeClr val="dk1"/>
                          </a:solidFill>
                          <a:effectLst/>
                          <a:latin typeface="+mn-lt"/>
                          <a:ea typeface="+mn-ea"/>
                          <a:cs typeface="+mn-cs"/>
                          <a:sym typeface="Arial"/>
                        </a:rPr>
                        <a:t>Man</a:t>
                      </a:r>
                      <a:endParaRPr lang="en-US" dirty="0"/>
                    </a:p>
                  </a:txBody>
                  <a:tcPr anchor="ctr"/>
                </a:tc>
                <a:tc>
                  <a:txBody>
                    <a:bodyPr/>
                    <a:lstStyle/>
                    <a:p>
                      <a:pPr algn="ctr"/>
                      <a:r>
                        <a:rPr lang="en-US" sz="1400" b="0" i="0" u="none" strike="noStrike" cap="none" dirty="0">
                          <a:solidFill>
                            <a:schemeClr val="dk1"/>
                          </a:solidFill>
                          <a:effectLst/>
                          <a:latin typeface="+mn-lt"/>
                          <a:ea typeface="+mn-ea"/>
                          <a:cs typeface="+mn-cs"/>
                          <a:sym typeface="Arial"/>
                        </a:rPr>
                        <a:t>0.12351</a:t>
                      </a:r>
                      <a:endParaRPr lang="en-US" dirty="0"/>
                    </a:p>
                  </a:txBody>
                  <a:tcPr anchor="ctr"/>
                </a:tc>
                <a:tc>
                  <a:txBody>
                    <a:bodyPr/>
                    <a:lstStyle/>
                    <a:p>
                      <a:pPr algn="ctr"/>
                      <a:r>
                        <a:rPr lang="en-US" sz="1400" b="0" i="0" u="none" strike="noStrike" cap="none" dirty="0">
                          <a:solidFill>
                            <a:schemeClr val="dk1"/>
                          </a:solidFill>
                          <a:effectLst/>
                          <a:latin typeface="+mn-lt"/>
                          <a:ea typeface="+mn-ea"/>
                          <a:cs typeface="+mn-cs"/>
                          <a:sym typeface="Arial"/>
                        </a:rPr>
                        <a:t>0.067231</a:t>
                      </a:r>
                      <a:endParaRPr lang="en-US" dirty="0"/>
                    </a:p>
                  </a:txBody>
                  <a:tcPr anchor="ctr"/>
                </a:tc>
                <a:tc>
                  <a:txBody>
                    <a:bodyPr/>
                    <a:lstStyle/>
                    <a:p>
                      <a:pPr algn="ctr"/>
                      <a:r>
                        <a:rPr lang="en-US" sz="1400" b="0" i="0" u="none" strike="noStrike" cap="none" dirty="0">
                          <a:solidFill>
                            <a:schemeClr val="dk1"/>
                          </a:solidFill>
                          <a:effectLst/>
                          <a:latin typeface="+mn-lt"/>
                          <a:ea typeface="+mn-ea"/>
                          <a:cs typeface="+mn-cs"/>
                          <a:sym typeface="Arial"/>
                        </a:rPr>
                        <a:t>0.85921</a:t>
                      </a:r>
                      <a:endParaRPr lang="en-US" dirty="0"/>
                    </a:p>
                  </a:txBody>
                  <a:tcPr anchor="ctr"/>
                </a:tc>
                <a:tc>
                  <a:txBody>
                    <a:bodyPr/>
                    <a:lstStyle/>
                    <a:p>
                      <a:pPr algn="ctr"/>
                      <a:r>
                        <a:rPr lang="en-US" sz="1400" b="0" i="0" u="none" strike="noStrike" cap="none" dirty="0">
                          <a:solidFill>
                            <a:schemeClr val="dk1"/>
                          </a:solidFill>
                          <a:effectLst/>
                          <a:latin typeface="+mn-lt"/>
                          <a:ea typeface="+mn-ea"/>
                          <a:cs typeface="+mn-cs"/>
                          <a:sym typeface="Arial"/>
                        </a:rPr>
                        <a:t>0.821231</a:t>
                      </a:r>
                      <a:endParaRPr lang="en-US" dirty="0"/>
                    </a:p>
                  </a:txBody>
                  <a:tcPr anchor="ctr"/>
                </a:tc>
                <a:extLst>
                  <a:ext uri="{0D108BD9-81ED-4DB2-BD59-A6C34878D82A}">
                    <a16:rowId xmlns:a16="http://schemas.microsoft.com/office/drawing/2014/main" val="3215722464"/>
                  </a:ext>
                </a:extLst>
              </a:tr>
              <a:tr h="458633">
                <a:tc>
                  <a:txBody>
                    <a:bodyPr/>
                    <a:lstStyle/>
                    <a:p>
                      <a:pPr algn="ctr"/>
                      <a:r>
                        <a:rPr lang="en-US" sz="1400" b="0" i="0" u="none" strike="noStrike" cap="none" dirty="0">
                          <a:solidFill>
                            <a:schemeClr val="dk1"/>
                          </a:solidFill>
                          <a:effectLst/>
                          <a:latin typeface="+mn-lt"/>
                          <a:ea typeface="+mn-ea"/>
                          <a:cs typeface="+mn-cs"/>
                          <a:sym typeface="Arial"/>
                        </a:rPr>
                        <a:t>Woman</a:t>
                      </a:r>
                      <a:endParaRPr lang="en-US" dirty="0"/>
                    </a:p>
                  </a:txBody>
                  <a:tcPr anchor="ctr"/>
                </a:tc>
                <a:tc>
                  <a:txBody>
                    <a:bodyPr/>
                    <a:lstStyle/>
                    <a:p>
                      <a:pPr algn="ctr"/>
                      <a:r>
                        <a:rPr lang="en-US" sz="1400" b="0" i="0" u="none" strike="noStrike" cap="none" dirty="0">
                          <a:solidFill>
                            <a:schemeClr val="dk1"/>
                          </a:solidFill>
                          <a:effectLst/>
                          <a:latin typeface="+mn-lt"/>
                          <a:ea typeface="+mn-ea"/>
                          <a:cs typeface="+mn-cs"/>
                          <a:sym typeface="Arial"/>
                        </a:rPr>
                        <a:t>0.23131</a:t>
                      </a:r>
                      <a:endParaRPr lang="en-US" dirty="0"/>
                    </a:p>
                  </a:txBody>
                  <a:tcPr anchor="ctr"/>
                </a:tc>
                <a:tc>
                  <a:txBody>
                    <a:bodyPr/>
                    <a:lstStyle/>
                    <a:p>
                      <a:pPr algn="ctr"/>
                      <a:r>
                        <a:rPr lang="en-US" sz="1400" b="0" i="0" u="none" strike="noStrike" cap="none" dirty="0">
                          <a:solidFill>
                            <a:schemeClr val="dk1"/>
                          </a:solidFill>
                          <a:effectLst/>
                          <a:latin typeface="+mn-lt"/>
                          <a:ea typeface="+mn-ea"/>
                          <a:cs typeface="+mn-cs"/>
                          <a:sym typeface="Arial"/>
                        </a:rPr>
                        <a:t>0.123151</a:t>
                      </a:r>
                      <a:endParaRPr lang="en-US" dirty="0"/>
                    </a:p>
                  </a:txBody>
                  <a:tcPr anchor="ctr"/>
                </a:tc>
                <a:tc>
                  <a:txBody>
                    <a:bodyPr/>
                    <a:lstStyle/>
                    <a:p>
                      <a:pPr algn="ctr"/>
                      <a:r>
                        <a:rPr lang="en-US" sz="1400" b="0" i="0" u="none" strike="noStrike" cap="none" dirty="0">
                          <a:solidFill>
                            <a:schemeClr val="dk1"/>
                          </a:solidFill>
                          <a:effectLst/>
                          <a:latin typeface="+mn-lt"/>
                          <a:ea typeface="+mn-ea"/>
                          <a:cs typeface="+mn-cs"/>
                          <a:sym typeface="Arial"/>
                        </a:rPr>
                        <a:t>0.011249</a:t>
                      </a:r>
                      <a:endParaRPr lang="en-US" dirty="0"/>
                    </a:p>
                  </a:txBody>
                  <a:tcPr anchor="ctr"/>
                </a:tc>
                <a:tc>
                  <a:txBody>
                    <a:bodyPr/>
                    <a:lstStyle/>
                    <a:p>
                      <a:pPr algn="ctr"/>
                      <a:r>
                        <a:rPr lang="en-US" sz="1400" b="0" i="0" u="none" strike="noStrike" cap="none" dirty="0">
                          <a:solidFill>
                            <a:schemeClr val="dk1"/>
                          </a:solidFill>
                          <a:effectLst/>
                          <a:latin typeface="+mn-lt"/>
                          <a:ea typeface="+mn-ea"/>
                          <a:cs typeface="+mn-cs"/>
                          <a:sym typeface="Arial"/>
                        </a:rPr>
                        <a:t>0.23151</a:t>
                      </a:r>
                      <a:endParaRPr lang="en-US" dirty="0"/>
                    </a:p>
                  </a:txBody>
                  <a:tcPr anchor="ctr"/>
                </a:tc>
                <a:extLst>
                  <a:ext uri="{0D108BD9-81ED-4DB2-BD59-A6C34878D82A}">
                    <a16:rowId xmlns:a16="http://schemas.microsoft.com/office/drawing/2014/main" val="3552852470"/>
                  </a:ext>
                </a:extLst>
              </a:tr>
            </a:tbl>
          </a:graphicData>
        </a:graphic>
      </p:graphicFrame>
    </p:spTree>
    <p:extLst>
      <p:ext uri="{BB962C8B-B14F-4D97-AF65-F5344CB8AC3E}">
        <p14:creationId xmlns:p14="http://schemas.microsoft.com/office/powerpoint/2010/main" val="30440236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99"/>
        <p:cNvGrpSpPr/>
        <p:nvPr/>
      </p:nvGrpSpPr>
      <p:grpSpPr>
        <a:xfrm>
          <a:off x="0" y="0"/>
          <a:ext cx="0" cy="0"/>
          <a:chOff x="0" y="0"/>
          <a:chExt cx="0" cy="0"/>
        </a:xfrm>
      </p:grpSpPr>
      <p:sp>
        <p:nvSpPr>
          <p:cNvPr id="600" name="Google Shape;600;p48"/>
          <p:cNvSpPr/>
          <p:nvPr/>
        </p:nvSpPr>
        <p:spPr>
          <a:xfrm>
            <a:off x="6145081" y="1164309"/>
            <a:ext cx="998400" cy="998400"/>
          </a:xfrm>
          <a:prstGeom prst="ellipse">
            <a:avLst/>
          </a:prstGeom>
          <a:solidFill>
            <a:schemeClr val="hlink">
              <a:alpha val="383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8"/>
          <p:cNvSpPr/>
          <p:nvPr/>
        </p:nvSpPr>
        <p:spPr>
          <a:xfrm>
            <a:off x="380800" y="519600"/>
            <a:ext cx="6261600" cy="462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8"/>
          <p:cNvSpPr/>
          <p:nvPr/>
        </p:nvSpPr>
        <p:spPr>
          <a:xfrm>
            <a:off x="715100" y="832048"/>
            <a:ext cx="5580000" cy="431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8"/>
          <p:cNvSpPr txBox="1">
            <a:spLocks noGrp="1"/>
          </p:cNvSpPr>
          <p:nvPr>
            <p:ph type="title"/>
          </p:nvPr>
        </p:nvSpPr>
        <p:spPr>
          <a:xfrm>
            <a:off x="1039150" y="2190975"/>
            <a:ext cx="5106000" cy="1465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Word2Vec</a:t>
            </a:r>
            <a:endParaRPr dirty="0"/>
          </a:p>
        </p:txBody>
      </p:sp>
      <p:sp>
        <p:nvSpPr>
          <p:cNvPr id="604" name="Google Shape;604;p48"/>
          <p:cNvSpPr txBox="1">
            <a:spLocks noGrp="1"/>
          </p:cNvSpPr>
          <p:nvPr>
            <p:ph type="title" idx="2"/>
          </p:nvPr>
        </p:nvSpPr>
        <p:spPr>
          <a:xfrm>
            <a:off x="1039142" y="1349167"/>
            <a:ext cx="18828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grpSp>
        <p:nvGrpSpPr>
          <p:cNvPr id="606" name="Google Shape;606;p48"/>
          <p:cNvGrpSpPr/>
          <p:nvPr/>
        </p:nvGrpSpPr>
        <p:grpSpPr>
          <a:xfrm rot="-5400000">
            <a:off x="328789" y="1830282"/>
            <a:ext cx="772605" cy="196301"/>
            <a:chOff x="2641350" y="846250"/>
            <a:chExt cx="413600" cy="105075"/>
          </a:xfrm>
        </p:grpSpPr>
        <p:sp>
          <p:nvSpPr>
            <p:cNvPr id="607" name="Google Shape;607;p48"/>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8"/>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8"/>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48"/>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11" name="Google Shape;611;p48"/>
          <p:cNvCxnSpPr/>
          <p:nvPr/>
        </p:nvCxnSpPr>
        <p:spPr>
          <a:xfrm>
            <a:off x="453675" y="4411950"/>
            <a:ext cx="5442600" cy="540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15"/>
        <p:cNvGrpSpPr/>
        <p:nvPr/>
      </p:nvGrpSpPr>
      <p:grpSpPr>
        <a:xfrm>
          <a:off x="0" y="0"/>
          <a:ext cx="0" cy="0"/>
          <a:chOff x="0" y="0"/>
          <a:chExt cx="0" cy="0"/>
        </a:xfrm>
      </p:grpSpPr>
      <p:sp>
        <p:nvSpPr>
          <p:cNvPr id="616" name="Google Shape;616;p49"/>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Word2Vec</a:t>
            </a:r>
            <a:endParaRPr dirty="0"/>
          </a:p>
        </p:txBody>
      </p:sp>
      <p:grpSp>
        <p:nvGrpSpPr>
          <p:cNvPr id="665" name="Google Shape;665;p49"/>
          <p:cNvGrpSpPr/>
          <p:nvPr/>
        </p:nvGrpSpPr>
        <p:grpSpPr>
          <a:xfrm rot="10800000">
            <a:off x="4305271" y="4810771"/>
            <a:ext cx="537556" cy="136576"/>
            <a:chOff x="2641350" y="846250"/>
            <a:chExt cx="413600" cy="105075"/>
          </a:xfrm>
        </p:grpSpPr>
        <p:sp>
          <p:nvSpPr>
            <p:cNvPr id="666" name="Google Shape;666;p49"/>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49"/>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49"/>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49"/>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 name="Google Shape;670;p49"/>
          <p:cNvGrpSpPr/>
          <p:nvPr/>
        </p:nvGrpSpPr>
        <p:grpSpPr>
          <a:xfrm>
            <a:off x="878338" y="983704"/>
            <a:ext cx="913425" cy="370975"/>
            <a:chOff x="6514150" y="4420266"/>
            <a:chExt cx="913425" cy="370975"/>
          </a:xfrm>
        </p:grpSpPr>
        <p:sp>
          <p:nvSpPr>
            <p:cNvPr id="671" name="Google Shape;671;p49"/>
            <p:cNvSpPr/>
            <p:nvPr/>
          </p:nvSpPr>
          <p:spPr>
            <a:xfrm>
              <a:off x="6938875" y="4420266"/>
              <a:ext cx="488700" cy="370975"/>
            </a:xfrm>
            <a:custGeom>
              <a:avLst/>
              <a:gdLst/>
              <a:ahLst/>
              <a:cxnLst/>
              <a:rect l="l" t="t" r="r" b="b"/>
              <a:pathLst>
                <a:path w="19548" h="14839" extrusionOk="0">
                  <a:moveTo>
                    <a:pt x="8160" y="1"/>
                  </a:moveTo>
                  <a:lnTo>
                    <a:pt x="1" y="14838"/>
                  </a:lnTo>
                  <a:lnTo>
                    <a:pt x="11388" y="14838"/>
                  </a:lnTo>
                  <a:lnTo>
                    <a:pt x="195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49"/>
            <p:cNvSpPr/>
            <p:nvPr/>
          </p:nvSpPr>
          <p:spPr>
            <a:xfrm>
              <a:off x="6514150" y="4420266"/>
              <a:ext cx="488700" cy="370975"/>
            </a:xfrm>
            <a:custGeom>
              <a:avLst/>
              <a:gdLst/>
              <a:ahLst/>
              <a:cxnLst/>
              <a:rect l="l" t="t" r="r" b="b"/>
              <a:pathLst>
                <a:path w="19548" h="14839" extrusionOk="0">
                  <a:moveTo>
                    <a:pt x="8160" y="1"/>
                  </a:moveTo>
                  <a:lnTo>
                    <a:pt x="1" y="14838"/>
                  </a:lnTo>
                  <a:lnTo>
                    <a:pt x="11388" y="14838"/>
                  </a:lnTo>
                  <a:lnTo>
                    <a:pt x="195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76"/>
        <p:cNvGrpSpPr/>
        <p:nvPr/>
      </p:nvGrpSpPr>
      <p:grpSpPr>
        <a:xfrm>
          <a:off x="0" y="0"/>
          <a:ext cx="0" cy="0"/>
          <a:chOff x="0" y="0"/>
          <a:chExt cx="0" cy="0"/>
        </a:xfrm>
      </p:grpSpPr>
      <p:sp>
        <p:nvSpPr>
          <p:cNvPr id="677" name="Google Shape;677;p50"/>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Market size</a:t>
            </a:r>
            <a:endParaRPr/>
          </a:p>
        </p:txBody>
      </p:sp>
      <p:grpSp>
        <p:nvGrpSpPr>
          <p:cNvPr id="678" name="Google Shape;678;p50"/>
          <p:cNvGrpSpPr/>
          <p:nvPr/>
        </p:nvGrpSpPr>
        <p:grpSpPr>
          <a:xfrm>
            <a:off x="2025570" y="1643930"/>
            <a:ext cx="4575009" cy="2437274"/>
            <a:chOff x="233350" y="949250"/>
            <a:chExt cx="7137300" cy="3802300"/>
          </a:xfrm>
        </p:grpSpPr>
        <p:sp>
          <p:nvSpPr>
            <p:cNvPr id="679" name="Google Shape;679;p50"/>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50"/>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50"/>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50"/>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50"/>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50"/>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50"/>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50"/>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50"/>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50"/>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50"/>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50"/>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50"/>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50"/>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50"/>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50"/>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50"/>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50"/>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50"/>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50"/>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50"/>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50"/>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50"/>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50"/>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50"/>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50"/>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50"/>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50"/>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50"/>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50"/>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50"/>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50"/>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50"/>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50"/>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50"/>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50"/>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50"/>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50"/>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50"/>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50"/>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50"/>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50"/>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50"/>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50"/>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50"/>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50"/>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50"/>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50"/>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50"/>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50"/>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50"/>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0" name="Google Shape;730;p50"/>
          <p:cNvSpPr txBox="1"/>
          <p:nvPr/>
        </p:nvSpPr>
        <p:spPr>
          <a:xfrm>
            <a:off x="841500" y="2948875"/>
            <a:ext cx="2016900" cy="525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accent2"/>
                </a:solidFill>
                <a:latin typeface="Bebas Neue"/>
                <a:ea typeface="Bebas Neue"/>
                <a:cs typeface="Bebas Neue"/>
                <a:sym typeface="Bebas Neue"/>
              </a:rPr>
              <a:t>MERCURY</a:t>
            </a:r>
            <a:endParaRPr sz="2500">
              <a:solidFill>
                <a:schemeClr val="accent2"/>
              </a:solidFill>
              <a:latin typeface="Bebas Neue"/>
              <a:ea typeface="Bebas Neue"/>
              <a:cs typeface="Bebas Neue"/>
              <a:sym typeface="Bebas Neue"/>
            </a:endParaRPr>
          </a:p>
        </p:txBody>
      </p:sp>
      <p:sp>
        <p:nvSpPr>
          <p:cNvPr id="731" name="Google Shape;731;p50"/>
          <p:cNvSpPr txBox="1"/>
          <p:nvPr/>
        </p:nvSpPr>
        <p:spPr>
          <a:xfrm>
            <a:off x="841491" y="3461579"/>
            <a:ext cx="2016900" cy="649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2"/>
                </a:solidFill>
                <a:latin typeface="Raleway Medium"/>
                <a:ea typeface="Raleway Medium"/>
                <a:cs typeface="Raleway Medium"/>
                <a:sym typeface="Raleway Medium"/>
              </a:rPr>
              <a:t>It’s the closest planet to the Sun</a:t>
            </a:r>
            <a:endParaRPr>
              <a:solidFill>
                <a:schemeClr val="accent2"/>
              </a:solidFill>
              <a:latin typeface="Raleway Medium"/>
              <a:ea typeface="Raleway Medium"/>
              <a:cs typeface="Raleway Medium"/>
              <a:sym typeface="Raleway Medium"/>
            </a:endParaRPr>
          </a:p>
        </p:txBody>
      </p:sp>
      <p:sp>
        <p:nvSpPr>
          <p:cNvPr id="732" name="Google Shape;732;p50"/>
          <p:cNvSpPr txBox="1"/>
          <p:nvPr/>
        </p:nvSpPr>
        <p:spPr>
          <a:xfrm>
            <a:off x="6285541" y="2067216"/>
            <a:ext cx="2016900" cy="328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accent2"/>
                </a:solidFill>
                <a:latin typeface="Bebas Neue"/>
                <a:ea typeface="Bebas Neue"/>
                <a:cs typeface="Bebas Neue"/>
                <a:sym typeface="Bebas Neue"/>
              </a:rPr>
              <a:t>VENUS</a:t>
            </a:r>
            <a:endParaRPr sz="2500">
              <a:solidFill>
                <a:schemeClr val="accent2"/>
              </a:solidFill>
              <a:latin typeface="Bebas Neue"/>
              <a:ea typeface="Bebas Neue"/>
              <a:cs typeface="Bebas Neue"/>
              <a:sym typeface="Bebas Neue"/>
            </a:endParaRPr>
          </a:p>
        </p:txBody>
      </p:sp>
      <p:sp>
        <p:nvSpPr>
          <p:cNvPr id="733" name="Google Shape;733;p50"/>
          <p:cNvSpPr txBox="1"/>
          <p:nvPr/>
        </p:nvSpPr>
        <p:spPr>
          <a:xfrm>
            <a:off x="6285541" y="2382591"/>
            <a:ext cx="2016900" cy="649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2"/>
                </a:solidFill>
                <a:latin typeface="Raleway Medium"/>
                <a:ea typeface="Raleway Medium"/>
                <a:cs typeface="Raleway Medium"/>
                <a:sym typeface="Raleway Medium"/>
              </a:rPr>
              <a:t>Venus is the second planet from the Sun</a:t>
            </a:r>
            <a:endParaRPr>
              <a:solidFill>
                <a:schemeClr val="accent2"/>
              </a:solidFill>
              <a:latin typeface="Raleway Medium"/>
              <a:ea typeface="Raleway Medium"/>
              <a:cs typeface="Raleway Medium"/>
              <a:sym typeface="Raleway Medium"/>
            </a:endParaRPr>
          </a:p>
        </p:txBody>
      </p:sp>
      <p:sp>
        <p:nvSpPr>
          <p:cNvPr id="734" name="Google Shape;734;p50"/>
          <p:cNvSpPr/>
          <p:nvPr/>
        </p:nvSpPr>
        <p:spPr>
          <a:xfrm>
            <a:off x="2247674" y="1769861"/>
            <a:ext cx="939600" cy="939600"/>
          </a:xfrm>
          <a:prstGeom prst="ellipse">
            <a:avLst/>
          </a:prstGeom>
          <a:solidFill>
            <a:srgbClr val="718AC6">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50"/>
          <p:cNvSpPr/>
          <p:nvPr/>
        </p:nvSpPr>
        <p:spPr>
          <a:xfrm>
            <a:off x="5883862" y="2156498"/>
            <a:ext cx="401700" cy="401700"/>
          </a:xfrm>
          <a:prstGeom prst="ellipse">
            <a:avLst/>
          </a:prstGeom>
          <a:solidFill>
            <a:srgbClr val="718AC6">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36" name="Google Shape;736;p50"/>
          <p:cNvCxnSpPr>
            <a:stCxn id="730" idx="0"/>
            <a:endCxn id="734" idx="2"/>
          </p:cNvCxnSpPr>
          <p:nvPr/>
        </p:nvCxnSpPr>
        <p:spPr>
          <a:xfrm rot="-5400000">
            <a:off x="1694250" y="2395375"/>
            <a:ext cx="709200" cy="397800"/>
          </a:xfrm>
          <a:prstGeom prst="bentConnector2">
            <a:avLst/>
          </a:prstGeom>
          <a:noFill/>
          <a:ln w="19050" cap="flat" cmpd="sng">
            <a:solidFill>
              <a:schemeClr val="dk1"/>
            </a:solidFill>
            <a:prstDash val="solid"/>
            <a:round/>
            <a:headEnd type="none" w="med" len="med"/>
            <a:tailEnd type="none" w="med" len="med"/>
          </a:ln>
        </p:spPr>
      </p:cxnSp>
      <p:cxnSp>
        <p:nvCxnSpPr>
          <p:cNvPr id="737" name="Google Shape;737;p50"/>
          <p:cNvCxnSpPr>
            <a:stCxn id="732" idx="0"/>
            <a:endCxn id="735" idx="0"/>
          </p:cNvCxnSpPr>
          <p:nvPr/>
        </p:nvCxnSpPr>
        <p:spPr>
          <a:xfrm rot="5400000">
            <a:off x="6644641" y="1507266"/>
            <a:ext cx="89400" cy="1209300"/>
          </a:xfrm>
          <a:prstGeom prst="bentConnector3">
            <a:avLst>
              <a:gd name="adj1" fmla="val -266359"/>
            </a:avLst>
          </a:prstGeom>
          <a:noFill/>
          <a:ln w="19050" cap="flat" cmpd="sng">
            <a:solidFill>
              <a:schemeClr val="dk1"/>
            </a:solidFill>
            <a:prstDash val="solid"/>
            <a:round/>
            <a:headEnd type="none" w="med" len="med"/>
            <a:tailEnd type="none" w="med" len="med"/>
          </a:ln>
        </p:spPr>
      </p:cxnSp>
      <p:grpSp>
        <p:nvGrpSpPr>
          <p:cNvPr id="738" name="Google Shape;738;p50"/>
          <p:cNvGrpSpPr/>
          <p:nvPr/>
        </p:nvGrpSpPr>
        <p:grpSpPr>
          <a:xfrm>
            <a:off x="5978950" y="637742"/>
            <a:ext cx="3397850" cy="187275"/>
            <a:chOff x="-3237675" y="-1132050"/>
            <a:chExt cx="3397850" cy="187275"/>
          </a:xfrm>
        </p:grpSpPr>
        <p:sp>
          <p:nvSpPr>
            <p:cNvPr id="739" name="Google Shape;739;p50"/>
            <p:cNvSpPr/>
            <p:nvPr/>
          </p:nvSpPr>
          <p:spPr>
            <a:xfrm>
              <a:off x="-378750" y="-1132050"/>
              <a:ext cx="130425" cy="187275"/>
            </a:xfrm>
            <a:custGeom>
              <a:avLst/>
              <a:gdLst/>
              <a:ahLst/>
              <a:cxnLst/>
              <a:rect l="l" t="t" r="r" b="b"/>
              <a:pathLst>
                <a:path w="5217" h="7491" extrusionOk="0">
                  <a:moveTo>
                    <a:pt x="4040" y="0"/>
                  </a:moveTo>
                  <a:lnTo>
                    <a:pt x="0" y="6800"/>
                  </a:lnTo>
                  <a:lnTo>
                    <a:pt x="1157"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50"/>
            <p:cNvSpPr/>
            <p:nvPr/>
          </p:nvSpPr>
          <p:spPr>
            <a:xfrm>
              <a:off x="29725"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50"/>
            <p:cNvSpPr/>
            <p:nvPr/>
          </p:nvSpPr>
          <p:spPr>
            <a:xfrm>
              <a:off x="-787250"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50"/>
            <p:cNvSpPr/>
            <p:nvPr/>
          </p:nvSpPr>
          <p:spPr>
            <a:xfrm>
              <a:off x="-1195725" y="-1132050"/>
              <a:ext cx="130425" cy="187275"/>
            </a:xfrm>
            <a:custGeom>
              <a:avLst/>
              <a:gdLst/>
              <a:ahLst/>
              <a:cxnLst/>
              <a:rect l="l" t="t" r="r" b="b"/>
              <a:pathLst>
                <a:path w="5217" h="7491" extrusionOk="0">
                  <a:moveTo>
                    <a:pt x="4060" y="0"/>
                  </a:moveTo>
                  <a:lnTo>
                    <a:pt x="0" y="6800"/>
                  </a:lnTo>
                  <a:lnTo>
                    <a:pt x="1157"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50"/>
            <p:cNvSpPr/>
            <p:nvPr/>
          </p:nvSpPr>
          <p:spPr>
            <a:xfrm>
              <a:off x="-1604225" y="-1132050"/>
              <a:ext cx="130450" cy="187275"/>
            </a:xfrm>
            <a:custGeom>
              <a:avLst/>
              <a:gdLst/>
              <a:ahLst/>
              <a:cxnLst/>
              <a:rect l="l" t="t" r="r" b="b"/>
              <a:pathLst>
                <a:path w="5218" h="7491" extrusionOk="0">
                  <a:moveTo>
                    <a:pt x="4060" y="0"/>
                  </a:moveTo>
                  <a:lnTo>
                    <a:pt x="1" y="6800"/>
                  </a:lnTo>
                  <a:lnTo>
                    <a:pt x="115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50"/>
            <p:cNvSpPr/>
            <p:nvPr/>
          </p:nvSpPr>
          <p:spPr>
            <a:xfrm>
              <a:off x="-2012725" y="-1132050"/>
              <a:ext cx="130450" cy="187275"/>
            </a:xfrm>
            <a:custGeom>
              <a:avLst/>
              <a:gdLst/>
              <a:ahLst/>
              <a:cxnLst/>
              <a:rect l="l" t="t" r="r" b="b"/>
              <a:pathLst>
                <a:path w="5218" h="7491" extrusionOk="0">
                  <a:moveTo>
                    <a:pt x="4060" y="0"/>
                  </a:moveTo>
                  <a:lnTo>
                    <a:pt x="1"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50"/>
            <p:cNvSpPr/>
            <p:nvPr/>
          </p:nvSpPr>
          <p:spPr>
            <a:xfrm>
              <a:off x="-2421200" y="-1132050"/>
              <a:ext cx="130425" cy="187275"/>
            </a:xfrm>
            <a:custGeom>
              <a:avLst/>
              <a:gdLst/>
              <a:ahLst/>
              <a:cxnLst/>
              <a:rect l="l" t="t" r="r" b="b"/>
              <a:pathLst>
                <a:path w="5217" h="7491" extrusionOk="0">
                  <a:moveTo>
                    <a:pt x="4060" y="0"/>
                  </a:moveTo>
                  <a:lnTo>
                    <a:pt x="0"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50"/>
            <p:cNvSpPr/>
            <p:nvPr/>
          </p:nvSpPr>
          <p:spPr>
            <a:xfrm>
              <a:off x="-2829175" y="-1132050"/>
              <a:ext cx="129925" cy="187275"/>
            </a:xfrm>
            <a:custGeom>
              <a:avLst/>
              <a:gdLst/>
              <a:ahLst/>
              <a:cxnLst/>
              <a:rect l="l" t="t" r="r" b="b"/>
              <a:pathLst>
                <a:path w="5197" h="7491" extrusionOk="0">
                  <a:moveTo>
                    <a:pt x="4039" y="0"/>
                  </a:moveTo>
                  <a:lnTo>
                    <a:pt x="0" y="6800"/>
                  </a:lnTo>
                  <a:lnTo>
                    <a:pt x="1157" y="7490"/>
                  </a:lnTo>
                  <a:lnTo>
                    <a:pt x="5196" y="690"/>
                  </a:lnTo>
                  <a:lnTo>
                    <a:pt x="40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50"/>
            <p:cNvSpPr/>
            <p:nvPr/>
          </p:nvSpPr>
          <p:spPr>
            <a:xfrm>
              <a:off x="-3237675" y="-1132050"/>
              <a:ext cx="129925" cy="187275"/>
            </a:xfrm>
            <a:custGeom>
              <a:avLst/>
              <a:gdLst/>
              <a:ahLst/>
              <a:cxnLst/>
              <a:rect l="l" t="t" r="r" b="b"/>
              <a:pathLst>
                <a:path w="5197" h="7491" extrusionOk="0">
                  <a:moveTo>
                    <a:pt x="4040" y="0"/>
                  </a:moveTo>
                  <a:lnTo>
                    <a:pt x="0" y="6800"/>
                  </a:lnTo>
                  <a:lnTo>
                    <a:pt x="1157" y="7490"/>
                  </a:lnTo>
                  <a:lnTo>
                    <a:pt x="519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Artificial Intelligence (AI) Startup Business Plan by Slidesgo">
  <a:themeElements>
    <a:clrScheme name="Simple Light">
      <a:dk1>
        <a:srgbClr val="191919"/>
      </a:dk1>
      <a:lt1>
        <a:srgbClr val="FFFFFF"/>
      </a:lt1>
      <a:dk2>
        <a:srgbClr val="C1C1C1"/>
      </a:dk2>
      <a:lt2>
        <a:srgbClr val="E7E7E7"/>
      </a:lt2>
      <a:accent1>
        <a:srgbClr val="6E79E4"/>
      </a:accent1>
      <a:accent2>
        <a:srgbClr val="3C3C3B"/>
      </a:accent2>
      <a:accent3>
        <a:srgbClr val="5C64B8"/>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242</TotalTime>
  <Words>1648</Words>
  <Application>Microsoft Office PowerPoint</Application>
  <PresentationFormat>On-screen Show (16:9)</PresentationFormat>
  <Paragraphs>324</Paragraphs>
  <Slides>51</Slides>
  <Notes>51</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51</vt:i4>
      </vt:variant>
    </vt:vector>
  </HeadingPairs>
  <TitlesOfParts>
    <vt:vector size="63" baseType="lpstr">
      <vt:lpstr>Raleway</vt:lpstr>
      <vt:lpstr>Nunito</vt:lpstr>
      <vt:lpstr>Arial</vt:lpstr>
      <vt:lpstr>Cambria Math</vt:lpstr>
      <vt:lpstr>Bebas Neue</vt:lpstr>
      <vt:lpstr>Calibri</vt:lpstr>
      <vt:lpstr>Raleway Medium</vt:lpstr>
      <vt:lpstr>Roboto Medium</vt:lpstr>
      <vt:lpstr>Proxima Nova</vt:lpstr>
      <vt:lpstr>Amatic SC</vt:lpstr>
      <vt:lpstr>Artificial Intelligence (AI) Startup Business Plan by Slidesgo</vt:lpstr>
      <vt:lpstr>Slidesgo Final Pages</vt:lpstr>
      <vt:lpstr>Word embedding</vt:lpstr>
      <vt:lpstr>Overview</vt:lpstr>
      <vt:lpstr>overview</vt:lpstr>
      <vt:lpstr>overview</vt:lpstr>
      <vt:lpstr>overview</vt:lpstr>
      <vt:lpstr>overview</vt:lpstr>
      <vt:lpstr>Word2Vec</vt:lpstr>
      <vt:lpstr>Word2Vec</vt:lpstr>
      <vt:lpstr>Market size</vt:lpstr>
      <vt:lpstr>MARKET SHARE</vt:lpstr>
      <vt:lpstr>COMPETITION ANALYSIS</vt:lpstr>
      <vt:lpstr>fasttext</vt:lpstr>
      <vt:lpstr>OUR SERVICES</vt:lpstr>
      <vt:lpstr>BREAK-EVEN ANALYSIS</vt:lpstr>
      <vt:lpstr>AWESOME WORDS</vt:lpstr>
      <vt:lpstr>OUR PLANS</vt:lpstr>
      <vt:lpstr>CHANNEL 1</vt:lpstr>
      <vt:lpstr>ADVERTISING AND PROMOTION</vt:lpstr>
      <vt:lpstr>MANAGEMENT PLAN</vt:lpstr>
      <vt:lpstr>OUR TEAM</vt:lpstr>
      <vt:lpstr>ORGANIZATIONAL CHART</vt:lpstr>
      <vt:lpstr>OUR PARTNERS</vt:lpstr>
      <vt:lpstr>OPERATING PLAN</vt:lpstr>
      <vt:lpstr>A PICTURE ALWAYS REINFORCES THE CONCEPT</vt:lpstr>
      <vt:lpstr>OUR PROCESS</vt:lpstr>
      <vt:lpstr>FINANCIAL PLAN</vt:lpstr>
      <vt:lpstr>$150,000</vt:lpstr>
      <vt:lpstr>—SOMEONE FAMOUS</vt:lpstr>
      <vt:lpstr>PREDICTED GROWTH</vt:lpstr>
      <vt:lpstr>3,5M</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PowerPoint Presentation</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Word embedding</dc:title>
  <cp:lastModifiedBy>Cuong Nguyen</cp:lastModifiedBy>
  <cp:revision>11</cp:revision>
  <dcterms:modified xsi:type="dcterms:W3CDTF">2023-09-12T14:20:47Z</dcterms:modified>
</cp:coreProperties>
</file>